
<file path=[Content_Types].xml><?xml version="1.0" encoding="utf-8"?>
<Types xmlns="http://schemas.openxmlformats.org/package/2006/content-types">
  <Override PartName="/ppt/slides/slide6.xml" ContentType="application/vnd.openxmlformats-officedocument.presentationml.slide+xml"/>
  <Override PartName="/ppt/slideLayouts/slideLayout8.xml" ContentType="application/vnd.openxmlformats-officedocument.presentationml.slideLayout+xml"/>
  <Override PartName="/ppt/slideLayouts/slideLayout19.xml" ContentType="application/vnd.openxmlformats-officedocument.presentationml.slideLayout+xml"/>
  <Override PartName="/ppt/notesSlides/notesSlide2.xml" ContentType="application/vnd.openxmlformats-officedocument.presentationml.notesSlide+xml"/>
  <Override PartName="/ppt/slideMasters/slideMaster1.xml" ContentType="application/vnd.openxmlformats-officedocument.presentationml.slideMaster+xml"/>
  <Override PartName="/ppt/slides/slide3.xml" ContentType="application/vnd.openxmlformats-officedocument.presentationml.slide+xml"/>
  <Override PartName="/ppt/slides/slide4.xml" ContentType="application/vnd.openxmlformats-officedocument.presentationml.slide+xml"/>
  <Override PartName="/ppt/presProps.xml" ContentType="application/vnd.openxmlformats-officedocument.presentationml.presProps+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slides/slide1.xml" ContentType="application/vnd.openxmlformats-officedocument.presentationml.slide+xml"/>
  <Override PartName="/ppt/slides/slide2.xml" ContentType="application/vnd.openxmlformats-officedocument.presentationml.slide+xml"/>
  <Override PartName="/ppt/theme/theme1.xml" ContentType="application/vnd.openxmlformats-officedocument.theme+xml"/>
  <Default Extension="jpeg" ContentType="image/jpeg"/>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Default Extension="rels" ContentType="application/vnd.openxmlformats-package.relationships+xml"/>
  <Default Extension="xml" ContentType="application/xml"/>
  <Override PartName="/ppt/presentation.xml" ContentType="application/vnd.openxmlformats-officedocument.presentationml.presentation.main+xml"/>
  <Override PartName="/ppt/notesMasters/notesMaster1.xml" ContentType="application/vnd.openxmlformats-officedocument.presentationml.notesMaster+xml"/>
  <Override PartName="/ppt/slideLayouts/slideLayout1.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22.xml" ContentType="application/vnd.openxmlformats-officedocument.presentationml.slideLayout+xml"/>
  <Override PartName="/docProps/app.xml" ContentType="application/vnd.openxmlformats-officedocument.extended-properties+xml"/>
  <Override PartName="/ppt/slides/slide10.xml" ContentType="application/vnd.openxmlformats-officedocument.presentationml.slide+xml"/>
  <Override PartName="/ppt/tableStyles.xml" ContentType="application/vnd.openxmlformats-officedocument.presentationml.tableStyles+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10.xml" ContentType="application/vnd.openxmlformats-officedocument.presentationml.slideLayout+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viewProps.xml" ContentType="application/vnd.openxmlformats-officedocument.presentationml.viewProps+xml"/>
  <Override PartName="/ppt/slideLayouts/slideLayout9.xml" ContentType="application/vnd.openxmlformats-officedocument.presentationml.slideLayout+xml"/>
  <Override PartName="/docProps/core.xml" ContentType="application/vnd.openxmlformats-package.core-properties+xml"/>
  <Override PartName="/ppt/slideMasters/slideMaster2.xml" ContentType="application/vnd.openxmlformats-officedocument.presentationml.slideMaster+xml"/>
  <Override PartName="/ppt/slides/slide5.xml" ContentType="application/vnd.openxmlformats-officedocument.presentationml.slide+xml"/>
  <Override PartName="/ppt/slideLayouts/slideLayout7.xml" ContentType="application/vnd.openxmlformats-officedocument.presentationml.slideLayout+xml"/>
  <Override PartName="/ppt/notesSlides/notesSlide1.xml" ContentType="application/vnd.openxmlformats-officedocument.presentationml.notesSlide+xml"/>
  <Default Extension="png" ContentType="image/png"/>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888" r:id="rId1"/>
    <p:sldMasterId id="2147483900" r:id="rId2"/>
  </p:sldMasterIdLst>
  <p:notesMasterIdLst>
    <p:notesMasterId r:id="rId13"/>
  </p:notesMasterIdLst>
  <p:sldIdLst>
    <p:sldId id="266" r:id="rId3"/>
    <p:sldId id="265" r:id="rId4"/>
    <p:sldId id="256" r:id="rId5"/>
    <p:sldId id="257" r:id="rId6"/>
    <p:sldId id="258" r:id="rId7"/>
    <p:sldId id="259" r:id="rId8"/>
    <p:sldId id="261" r:id="rId9"/>
    <p:sldId id="262" r:id="rId10"/>
    <p:sldId id="263" r:id="rId11"/>
    <p:sldId id="264" r:id="rId12"/>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xmlns="" val="0"/>
    </p:ext>
    <p:ext uri="{D31A062A-798A-4329-ABDD-BBA856620510}">
      <p14:defaultImageDpi xmlns:p14="http://schemas.microsoft.com/office/powerpoint/2010/main" xmlns=""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p:cViewPr varScale="1">
        <p:scale>
          <a:sx n="103" d="100"/>
          <a:sy n="103" d="100"/>
        </p:scale>
        <p:origin x="-204" y="-96"/>
      </p:cViewPr>
      <p:guideLst>
        <p:guide orient="horz" pos="2160"/>
        <p:guide pos="2880"/>
      </p:guideLst>
    </p:cSldViewPr>
  </p:slideViewPr>
  <p:notesTextViewPr>
    <p:cViewPr>
      <p:scale>
        <a:sx n="1" d="1"/>
        <a:sy n="1" d="1"/>
      </p:scale>
      <p:origin x="0" y="0"/>
    </p:cViewPr>
  </p:notesTextViewPr>
  <p:gridSpacing cx="73736200" cy="73736200"/>
</p:viewPr>
</file>

<file path=ppt/_rels/presentation.xml.rels><?xml version="1.0" encoding="UTF-8" standalone="yes"?>
<Relationships xmlns="http://schemas.openxmlformats.org/package/2006/relationships"><Relationship Id="rId8" Type="http://schemas.openxmlformats.org/officeDocument/2006/relationships/slide" Target="slides/slide6.xml"/><Relationship Id="rId13" Type="http://schemas.openxmlformats.org/officeDocument/2006/relationships/notesMaster" Target="notesMasters/notesMaster1.xml"/><Relationship Id="rId3" Type="http://schemas.openxmlformats.org/officeDocument/2006/relationships/slide" Target="slides/slide1.xml"/><Relationship Id="rId7" Type="http://schemas.openxmlformats.org/officeDocument/2006/relationships/slide" Target="slides/slide5.xml"/><Relationship Id="rId12" Type="http://schemas.openxmlformats.org/officeDocument/2006/relationships/slide" Target="slides/slide10.xml"/><Relationship Id="rId17" Type="http://schemas.openxmlformats.org/officeDocument/2006/relationships/tableStyles" Target="tableStyles.xml"/><Relationship Id="rId2" Type="http://schemas.openxmlformats.org/officeDocument/2006/relationships/slideMaster" Target="slideMasters/slideMaster2.xml"/><Relationship Id="rId16"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4.xml"/><Relationship Id="rId11" Type="http://schemas.openxmlformats.org/officeDocument/2006/relationships/slide" Target="slides/slide9.xml"/><Relationship Id="rId5" Type="http://schemas.openxmlformats.org/officeDocument/2006/relationships/slide" Target="slides/slide3.xml"/><Relationship Id="rId15" Type="http://schemas.openxmlformats.org/officeDocument/2006/relationships/viewProps" Target="viewProps.xml"/><Relationship Id="rId10" Type="http://schemas.openxmlformats.org/officeDocument/2006/relationships/slide" Target="slides/slide8.xml"/><Relationship Id="rId4" Type="http://schemas.openxmlformats.org/officeDocument/2006/relationships/slide" Target="slides/slide2.xml"/><Relationship Id="rId9" Type="http://schemas.openxmlformats.org/officeDocument/2006/relationships/slide" Target="slides/slide7.xml"/><Relationship Id="rId14" Type="http://schemas.openxmlformats.org/officeDocument/2006/relationships/presProps" Target="pres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3.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Zástupný symbol pro záhlaví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GB"/>
          </a:p>
        </p:txBody>
      </p:sp>
      <p:sp>
        <p:nvSpPr>
          <p:cNvPr id="3" name="Zástupný symbol pro datum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5EC8FF9C-9DB9-4884-818B-8428D2502C15}" type="datetimeFigureOut">
              <a:rPr lang="en-GB" smtClean="0"/>
              <a:pPr/>
              <a:t>18/03/2014</a:t>
            </a:fld>
            <a:endParaRPr lang="en-GB"/>
          </a:p>
        </p:txBody>
      </p:sp>
      <p:sp>
        <p:nvSpPr>
          <p:cNvPr id="4" name="Zástupný symbol pro obrázek snímku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GB"/>
          </a:p>
        </p:txBody>
      </p:sp>
      <p:sp>
        <p:nvSpPr>
          <p:cNvPr id="5" name="Zástupný symbol pro poznámky 4"/>
          <p:cNvSpPr>
            <a:spLocks noGrp="1"/>
          </p:cNvSpPr>
          <p:nvPr>
            <p:ph type="body" sz="quarter" idx="3"/>
          </p:nvPr>
        </p:nvSpPr>
        <p:spPr>
          <a:xfrm>
            <a:off x="685800" y="4343400"/>
            <a:ext cx="5486400" cy="4114800"/>
          </a:xfrm>
          <a:prstGeom prst="rect">
            <a:avLst/>
          </a:prstGeom>
        </p:spPr>
        <p:txBody>
          <a:bodyPr vert="horz" lIns="91440" tIns="45720" rIns="91440" bIns="45720" rtlCol="0"/>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en-GB"/>
          </a:p>
        </p:txBody>
      </p:sp>
      <p:sp>
        <p:nvSpPr>
          <p:cNvPr id="6" name="Zástupný symbol pro zápatí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GB"/>
          </a:p>
        </p:txBody>
      </p:sp>
      <p:sp>
        <p:nvSpPr>
          <p:cNvPr id="7" name="Zástupný symbol pro číslo snímku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DF0694BD-5866-4856-BC89-1F6FDF5112C1}" type="slidenum">
              <a:rPr lang="en-GB" smtClean="0"/>
              <a:pPr/>
              <a:t>‹#›</a:t>
            </a:fld>
            <a:endParaRPr lang="en-GB"/>
          </a:p>
        </p:txBody>
      </p:sp>
    </p:spTree>
    <p:extLst>
      <p:ext uri="{BB962C8B-B14F-4D97-AF65-F5344CB8AC3E}">
        <p14:creationId xmlns:p14="http://schemas.microsoft.com/office/powerpoint/2010/main" xmlns="" val="3393886114"/>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Zástupný symbol pro obrázek snímku 1"/>
          <p:cNvSpPr>
            <a:spLocks noGrp="1" noRot="1" noChangeAspect="1"/>
          </p:cNvSpPr>
          <p:nvPr>
            <p:ph type="sldImg"/>
          </p:nvPr>
        </p:nvSpPr>
        <p:spPr/>
      </p:sp>
      <p:sp>
        <p:nvSpPr>
          <p:cNvPr id="3" name="Zástupný symbol pro poznámky 2"/>
          <p:cNvSpPr>
            <a:spLocks noGrp="1"/>
          </p:cNvSpPr>
          <p:nvPr>
            <p:ph type="body" idx="1"/>
          </p:nvPr>
        </p:nvSpPr>
        <p:spPr/>
        <p:txBody>
          <a:bodyPr/>
          <a:lstStyle/>
          <a:p>
            <a:endParaRPr lang="cs-CZ"/>
          </a:p>
        </p:txBody>
      </p:sp>
      <p:sp>
        <p:nvSpPr>
          <p:cNvPr id="4" name="Zástupný symbol pro číslo snímku 3"/>
          <p:cNvSpPr>
            <a:spLocks noGrp="1"/>
          </p:cNvSpPr>
          <p:nvPr>
            <p:ph type="sldNum" sz="quarter" idx="10"/>
          </p:nvPr>
        </p:nvSpPr>
        <p:spPr/>
        <p:txBody>
          <a:bodyPr/>
          <a:lstStyle/>
          <a:p>
            <a:fld id="{1032DC54-DDA7-4A20-8A1B-9237F47FEBC3}" type="slidenum">
              <a:rPr lang="cs-CZ" smtClean="0">
                <a:solidFill>
                  <a:prstClr val="black"/>
                </a:solidFill>
              </a:rPr>
              <a:pPr/>
              <a:t>1</a:t>
            </a:fld>
            <a:endParaRPr lang="cs-CZ">
              <a:solidFill>
                <a:prstClr val="black"/>
              </a:solidFill>
            </a:endParaRPr>
          </a:p>
        </p:txBody>
      </p:sp>
    </p:spTree>
    <p:extLst>
      <p:ext uri="{BB962C8B-B14F-4D97-AF65-F5344CB8AC3E}">
        <p14:creationId xmlns:p14="http://schemas.microsoft.com/office/powerpoint/2010/main" xmlns="" val="589144962"/>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Zástupný symbol pro obrázek snímku 1"/>
          <p:cNvSpPr>
            <a:spLocks noGrp="1" noRot="1" noChangeAspect="1"/>
          </p:cNvSpPr>
          <p:nvPr>
            <p:ph type="sldImg"/>
          </p:nvPr>
        </p:nvSpPr>
        <p:spPr/>
      </p:sp>
      <p:sp>
        <p:nvSpPr>
          <p:cNvPr id="3" name="Zástupný symbol pro poznámky 2"/>
          <p:cNvSpPr>
            <a:spLocks noGrp="1"/>
          </p:cNvSpPr>
          <p:nvPr>
            <p:ph type="body" idx="1"/>
          </p:nvPr>
        </p:nvSpPr>
        <p:spPr/>
        <p:txBody>
          <a:bodyPr/>
          <a:lstStyle/>
          <a:p>
            <a:endParaRPr lang="en-GB" dirty="0"/>
          </a:p>
        </p:txBody>
      </p:sp>
      <p:sp>
        <p:nvSpPr>
          <p:cNvPr id="4" name="Zástupný symbol pro číslo snímku 3"/>
          <p:cNvSpPr>
            <a:spLocks noGrp="1"/>
          </p:cNvSpPr>
          <p:nvPr>
            <p:ph type="sldNum" sz="quarter" idx="10"/>
          </p:nvPr>
        </p:nvSpPr>
        <p:spPr/>
        <p:txBody>
          <a:bodyPr/>
          <a:lstStyle/>
          <a:p>
            <a:fld id="{DF0694BD-5866-4856-BC89-1F6FDF5112C1}" type="slidenum">
              <a:rPr lang="en-GB" smtClean="0"/>
              <a:pPr/>
              <a:t>7</a:t>
            </a:fld>
            <a:endParaRPr lang="en-GB"/>
          </a:p>
        </p:txBody>
      </p:sp>
    </p:spTree>
    <p:extLst>
      <p:ext uri="{BB962C8B-B14F-4D97-AF65-F5344CB8AC3E}">
        <p14:creationId xmlns:p14="http://schemas.microsoft.com/office/powerpoint/2010/main" xmlns="" val="297810983"/>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Úvodní snímek">
    <p:bg>
      <p:bgRef idx="1001">
        <a:schemeClr val="bg2"/>
      </p:bgRef>
    </p:bg>
    <p:spTree>
      <p:nvGrpSpPr>
        <p:cNvPr id="1" name=""/>
        <p:cNvGrpSpPr/>
        <p:nvPr/>
      </p:nvGrpSpPr>
      <p:grpSpPr>
        <a:xfrm>
          <a:off x="0" y="0"/>
          <a:ext cx="0" cy="0"/>
          <a:chOff x="0" y="0"/>
          <a:chExt cx="0" cy="0"/>
        </a:xfrm>
      </p:grpSpPr>
      <p:sp>
        <p:nvSpPr>
          <p:cNvPr id="7" name="Obdélník 6"/>
          <p:cNvSpPr/>
          <p:nvPr/>
        </p:nvSpPr>
        <p:spPr bwMode="white">
          <a:xfrm>
            <a:off x="0" y="5971032"/>
            <a:ext cx="9144000" cy="886968"/>
          </a:xfrm>
          <a:prstGeom prst="rect">
            <a:avLst/>
          </a:prstGeom>
          <a:solidFill>
            <a:srgbClr val="FFFFFF"/>
          </a:solidFill>
          <a:ln w="50800" cap="rnd" cmpd="dbl"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0" name="Obdélník 9"/>
          <p:cNvSpPr/>
          <p:nvPr/>
        </p:nvSpPr>
        <p:spPr>
          <a:xfrm>
            <a:off x="-9144" y="6053328"/>
            <a:ext cx="2249424" cy="713232"/>
          </a:xfrm>
          <a:prstGeom prst="rect">
            <a:avLst/>
          </a:prstGeom>
          <a:solidFill>
            <a:schemeClr val="accent2">
              <a:alpha val="100000"/>
            </a:schemeClr>
          </a:solidFill>
          <a:ln w="50800" cap="rnd" cmpd="dbl"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1" name="Obdélník 10"/>
          <p:cNvSpPr/>
          <p:nvPr/>
        </p:nvSpPr>
        <p:spPr>
          <a:xfrm>
            <a:off x="2359152" y="6044184"/>
            <a:ext cx="6784848" cy="713232"/>
          </a:xfrm>
          <a:prstGeom prst="rect">
            <a:avLst/>
          </a:prstGeom>
          <a:solidFill>
            <a:schemeClr val="accent1">
              <a:alpha val="100000"/>
            </a:schemeClr>
          </a:solidFill>
          <a:ln w="50800" cap="rnd" cmpd="dbl"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8" name="Nadpis 7"/>
          <p:cNvSpPr>
            <a:spLocks noGrp="1"/>
          </p:cNvSpPr>
          <p:nvPr>
            <p:ph type="ctrTitle"/>
          </p:nvPr>
        </p:nvSpPr>
        <p:spPr>
          <a:xfrm>
            <a:off x="2362200" y="4038600"/>
            <a:ext cx="6477000" cy="1828800"/>
          </a:xfrm>
        </p:spPr>
        <p:txBody>
          <a:bodyPr anchor="b"/>
          <a:lstStyle>
            <a:lvl1pPr>
              <a:defRPr cap="all" baseline="0"/>
            </a:lvl1pPr>
          </a:lstStyle>
          <a:p>
            <a:r>
              <a:rPr kumimoji="0" lang="cs-CZ" smtClean="0"/>
              <a:t>Kliknutím lze upravit styl.</a:t>
            </a:r>
            <a:endParaRPr kumimoji="0" lang="en-US"/>
          </a:p>
        </p:txBody>
      </p:sp>
      <p:sp>
        <p:nvSpPr>
          <p:cNvPr id="9" name="Podnadpis 8"/>
          <p:cNvSpPr>
            <a:spLocks noGrp="1"/>
          </p:cNvSpPr>
          <p:nvPr>
            <p:ph type="subTitle" idx="1"/>
          </p:nvPr>
        </p:nvSpPr>
        <p:spPr>
          <a:xfrm>
            <a:off x="2362200" y="6050037"/>
            <a:ext cx="6705600" cy="685800"/>
          </a:xfrm>
        </p:spPr>
        <p:txBody>
          <a:bodyPr anchor="ctr">
            <a:normAutofit/>
          </a:bodyPr>
          <a:lstStyle>
            <a:lvl1pPr marL="0" indent="0" algn="l">
              <a:buNone/>
              <a:defRPr sz="2600">
                <a:solidFill>
                  <a:srgbClr val="FFFFFF"/>
                </a:solidFill>
              </a:defRPr>
            </a:lvl1pPr>
            <a:lvl2pPr marL="457200" indent="0" algn="ctr">
              <a:buNone/>
            </a:lvl2pPr>
            <a:lvl3pPr marL="914400" indent="0" algn="ctr">
              <a:buNone/>
            </a:lvl3pPr>
            <a:lvl4pPr marL="1371600" indent="0" algn="ctr">
              <a:buNone/>
            </a:lvl4pPr>
            <a:lvl5pPr marL="1828800" indent="0" algn="ctr">
              <a:buNone/>
            </a:lvl5pPr>
            <a:lvl6pPr marL="2286000" indent="0" algn="ctr">
              <a:buNone/>
            </a:lvl6pPr>
            <a:lvl7pPr marL="2743200" indent="0" algn="ctr">
              <a:buNone/>
            </a:lvl7pPr>
            <a:lvl8pPr marL="3200400" indent="0" algn="ctr">
              <a:buNone/>
            </a:lvl8pPr>
            <a:lvl9pPr marL="3657600" indent="0" algn="ctr">
              <a:buNone/>
            </a:lvl9pPr>
          </a:lstStyle>
          <a:p>
            <a:r>
              <a:rPr kumimoji="0" lang="cs-CZ" smtClean="0"/>
              <a:t>Kliknutím lze upravit styl předlohy.</a:t>
            </a:r>
            <a:endParaRPr kumimoji="0" lang="en-US"/>
          </a:p>
        </p:txBody>
      </p:sp>
      <p:sp>
        <p:nvSpPr>
          <p:cNvPr id="28" name="Zástupný symbol pro datum 27"/>
          <p:cNvSpPr>
            <a:spLocks noGrp="1"/>
          </p:cNvSpPr>
          <p:nvPr>
            <p:ph type="dt" sz="half" idx="10"/>
          </p:nvPr>
        </p:nvSpPr>
        <p:spPr>
          <a:xfrm>
            <a:off x="76200" y="6068699"/>
            <a:ext cx="2057400" cy="685800"/>
          </a:xfrm>
        </p:spPr>
        <p:txBody>
          <a:bodyPr>
            <a:noAutofit/>
          </a:bodyPr>
          <a:lstStyle>
            <a:lvl1pPr algn="ctr">
              <a:defRPr sz="2000">
                <a:solidFill>
                  <a:srgbClr val="FFFFFF"/>
                </a:solidFill>
              </a:defRPr>
            </a:lvl1pPr>
          </a:lstStyle>
          <a:p>
            <a:fld id="{7A38CD92-30A2-47E6-8101-4B7EAAF12D46}" type="datetimeFigureOut">
              <a:rPr lang="en-GB" smtClean="0"/>
              <a:pPr/>
              <a:t>18/03/2014</a:t>
            </a:fld>
            <a:endParaRPr lang="en-GB"/>
          </a:p>
        </p:txBody>
      </p:sp>
      <p:sp>
        <p:nvSpPr>
          <p:cNvPr id="17" name="Zástupný symbol pro zápatí 16"/>
          <p:cNvSpPr>
            <a:spLocks noGrp="1"/>
          </p:cNvSpPr>
          <p:nvPr>
            <p:ph type="ftr" sz="quarter" idx="11"/>
          </p:nvPr>
        </p:nvSpPr>
        <p:spPr>
          <a:xfrm>
            <a:off x="2085393" y="236538"/>
            <a:ext cx="5867400" cy="365125"/>
          </a:xfrm>
        </p:spPr>
        <p:txBody>
          <a:bodyPr/>
          <a:lstStyle>
            <a:lvl1pPr algn="r">
              <a:defRPr>
                <a:solidFill>
                  <a:schemeClr val="tx2"/>
                </a:solidFill>
              </a:defRPr>
            </a:lvl1pPr>
          </a:lstStyle>
          <a:p>
            <a:endParaRPr lang="en-GB"/>
          </a:p>
        </p:txBody>
      </p:sp>
      <p:sp>
        <p:nvSpPr>
          <p:cNvPr id="29" name="Zástupný symbol pro číslo snímku 28"/>
          <p:cNvSpPr>
            <a:spLocks noGrp="1"/>
          </p:cNvSpPr>
          <p:nvPr>
            <p:ph type="sldNum" sz="quarter" idx="12"/>
          </p:nvPr>
        </p:nvSpPr>
        <p:spPr>
          <a:xfrm>
            <a:off x="8001000" y="228600"/>
            <a:ext cx="838200" cy="381000"/>
          </a:xfrm>
        </p:spPr>
        <p:txBody>
          <a:bodyPr/>
          <a:lstStyle>
            <a:lvl1pPr>
              <a:defRPr>
                <a:solidFill>
                  <a:schemeClr val="tx2"/>
                </a:solidFill>
              </a:defRPr>
            </a:lvl1pPr>
          </a:lstStyle>
          <a:p>
            <a:fld id="{438DE023-0C30-471E-81D1-CBC4E7E143C0}" type="slidenum">
              <a:rPr lang="en-GB" smtClean="0"/>
              <a:pPr/>
              <a:t>‹#›</a:t>
            </a:fld>
            <a:endParaRPr lang="en-GB"/>
          </a:p>
        </p:txBody>
      </p:sp>
    </p:spTree>
  </p:cSld>
  <p:clrMapOvr>
    <a:overrideClrMapping bg1="dk1" tx1="lt1" bg2="dk2" tx2="lt2" accent1="accent1" accent2="accent2" accent3="accent3" accent4="accent4" accent5="accent5" accent6="accent6" hlink="hlink" folHlink="folHlink"/>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Nadpis a obsah">
    <p:spTree>
      <p:nvGrpSpPr>
        <p:cNvPr id="1" name=""/>
        <p:cNvGrpSpPr/>
        <p:nvPr/>
      </p:nvGrpSpPr>
      <p:grpSpPr>
        <a:xfrm>
          <a:off x="0" y="0"/>
          <a:ext cx="0" cy="0"/>
          <a:chOff x="0" y="0"/>
          <a:chExt cx="0" cy="0"/>
        </a:xfrm>
      </p:grpSpPr>
      <p:sp>
        <p:nvSpPr>
          <p:cNvPr id="2" name="Nadpis 1"/>
          <p:cNvSpPr>
            <a:spLocks noGrp="1"/>
          </p:cNvSpPr>
          <p:nvPr>
            <p:ph type="title"/>
          </p:nvPr>
        </p:nvSpPr>
        <p:spPr>
          <a:xfrm>
            <a:off x="612648" y="228600"/>
            <a:ext cx="8153400" cy="990600"/>
          </a:xfrm>
        </p:spPr>
        <p:txBody>
          <a:bodyPr/>
          <a:lstStyle/>
          <a:p>
            <a:r>
              <a:rPr kumimoji="0" lang="cs-CZ" smtClean="0"/>
              <a:t>Kliknutím lze upravit styl.</a:t>
            </a:r>
            <a:endParaRPr kumimoji="0" lang="en-US"/>
          </a:p>
        </p:txBody>
      </p:sp>
      <p:sp>
        <p:nvSpPr>
          <p:cNvPr id="4" name="Zástupný symbol pro datum 3"/>
          <p:cNvSpPr>
            <a:spLocks noGrp="1"/>
          </p:cNvSpPr>
          <p:nvPr>
            <p:ph type="dt" sz="half" idx="10"/>
          </p:nvPr>
        </p:nvSpPr>
        <p:spPr/>
        <p:txBody>
          <a:bodyPr/>
          <a:lstStyle/>
          <a:p>
            <a:fld id="{7A38CD92-30A2-47E6-8101-4B7EAAF12D46}" type="datetimeFigureOut">
              <a:rPr lang="en-GB" smtClean="0"/>
              <a:pPr/>
              <a:t>18/03/2014</a:t>
            </a:fld>
            <a:endParaRPr lang="en-GB"/>
          </a:p>
        </p:txBody>
      </p:sp>
      <p:sp>
        <p:nvSpPr>
          <p:cNvPr id="5" name="Zástupný symbol pro zápatí 4"/>
          <p:cNvSpPr>
            <a:spLocks noGrp="1"/>
          </p:cNvSpPr>
          <p:nvPr>
            <p:ph type="ftr" sz="quarter" idx="11"/>
          </p:nvPr>
        </p:nvSpPr>
        <p:spPr/>
        <p:txBody>
          <a:bodyPr/>
          <a:lstStyle/>
          <a:p>
            <a:endParaRPr lang="en-GB"/>
          </a:p>
        </p:txBody>
      </p:sp>
      <p:sp>
        <p:nvSpPr>
          <p:cNvPr id="6" name="Zástupný symbol pro číslo snímku 5"/>
          <p:cNvSpPr>
            <a:spLocks noGrp="1"/>
          </p:cNvSpPr>
          <p:nvPr>
            <p:ph type="sldNum" sz="quarter" idx="12"/>
          </p:nvPr>
        </p:nvSpPr>
        <p:spPr/>
        <p:txBody>
          <a:bodyPr/>
          <a:lstStyle>
            <a:lvl1pPr>
              <a:defRPr>
                <a:solidFill>
                  <a:srgbClr val="FFFFFF"/>
                </a:solidFill>
              </a:defRPr>
            </a:lvl1pPr>
          </a:lstStyle>
          <a:p>
            <a:fld id="{438DE023-0C30-471E-81D1-CBC4E7E143C0}" type="slidenum">
              <a:rPr lang="en-GB" smtClean="0"/>
              <a:pPr/>
              <a:t>‹#›</a:t>
            </a:fld>
            <a:endParaRPr lang="en-GB"/>
          </a:p>
        </p:txBody>
      </p:sp>
      <p:sp>
        <p:nvSpPr>
          <p:cNvPr id="8" name="Zástupný symbol pro obsah 7"/>
          <p:cNvSpPr>
            <a:spLocks noGrp="1"/>
          </p:cNvSpPr>
          <p:nvPr>
            <p:ph sz="quarter" idx="1"/>
          </p:nvPr>
        </p:nvSpPr>
        <p:spPr>
          <a:xfrm>
            <a:off x="612648" y="1600200"/>
            <a:ext cx="8153400" cy="4495800"/>
          </a:xfrm>
        </p:spPr>
        <p:txBody>
          <a:bodyPr/>
          <a:lstStyle/>
          <a:p>
            <a:pPr lvl="0" eaLnBrk="1" latinLnBrk="0" hangingPunct="1"/>
            <a:r>
              <a:rPr lang="cs-CZ" smtClean="0"/>
              <a:t>Kliknutím lze upravit styly předlohy textu.</a:t>
            </a:r>
          </a:p>
          <a:p>
            <a:pPr lvl="1" eaLnBrk="1" latinLnBrk="0" hangingPunct="1"/>
            <a:r>
              <a:rPr lang="cs-CZ" smtClean="0"/>
              <a:t>Druhá úroveň</a:t>
            </a:r>
          </a:p>
          <a:p>
            <a:pPr lvl="2" eaLnBrk="1" latinLnBrk="0" hangingPunct="1"/>
            <a:r>
              <a:rPr lang="cs-CZ" smtClean="0"/>
              <a:t>Třetí úroveň</a:t>
            </a:r>
          </a:p>
          <a:p>
            <a:pPr lvl="3" eaLnBrk="1" latinLnBrk="0" hangingPunct="1"/>
            <a:r>
              <a:rPr lang="cs-CZ" smtClean="0"/>
              <a:t>Čtvrtá úroveň</a:t>
            </a:r>
          </a:p>
          <a:p>
            <a:pPr lvl="4" eaLnBrk="1" latinLnBrk="0" hangingPunct="1"/>
            <a:r>
              <a:rPr lang="cs-CZ" smtClean="0"/>
              <a:t>Pátá úroveň</a:t>
            </a:r>
            <a:endParaRPr kumimoji="0"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Záhlaví části">
    <p:bg>
      <p:bgRef idx="1003">
        <a:schemeClr val="bg1"/>
      </p:bgRef>
    </p:bg>
    <p:spTree>
      <p:nvGrpSpPr>
        <p:cNvPr id="1" name=""/>
        <p:cNvGrpSpPr/>
        <p:nvPr/>
      </p:nvGrpSpPr>
      <p:grpSpPr>
        <a:xfrm>
          <a:off x="0" y="0"/>
          <a:ext cx="0" cy="0"/>
          <a:chOff x="0" y="0"/>
          <a:chExt cx="0" cy="0"/>
        </a:xfrm>
      </p:grpSpPr>
      <p:sp>
        <p:nvSpPr>
          <p:cNvPr id="3" name="Zástupný symbol pro text 2"/>
          <p:cNvSpPr>
            <a:spLocks noGrp="1"/>
          </p:cNvSpPr>
          <p:nvPr>
            <p:ph type="body" idx="1"/>
          </p:nvPr>
        </p:nvSpPr>
        <p:spPr>
          <a:xfrm>
            <a:off x="1371600" y="2743200"/>
            <a:ext cx="7123113" cy="1673225"/>
          </a:xfrm>
        </p:spPr>
        <p:txBody>
          <a:bodyPr anchor="t"/>
          <a:lstStyle>
            <a:lvl1pPr marL="0" indent="0">
              <a:buNone/>
              <a:defRPr sz="2800">
                <a:solidFill>
                  <a:schemeClr val="tx2"/>
                </a:solidFill>
              </a:defRPr>
            </a:lvl1pPr>
            <a:lvl2pPr>
              <a:buNone/>
              <a:defRPr sz="1800">
                <a:solidFill>
                  <a:schemeClr val="tx1">
                    <a:tint val="75000"/>
                  </a:schemeClr>
                </a:solidFill>
              </a:defRPr>
            </a:lvl2pPr>
            <a:lvl3pPr>
              <a:buNone/>
              <a:defRPr sz="1600">
                <a:solidFill>
                  <a:schemeClr val="tx1">
                    <a:tint val="75000"/>
                  </a:schemeClr>
                </a:solidFill>
              </a:defRPr>
            </a:lvl3pPr>
            <a:lvl4pPr>
              <a:buNone/>
              <a:defRPr sz="1400">
                <a:solidFill>
                  <a:schemeClr val="tx1">
                    <a:tint val="75000"/>
                  </a:schemeClr>
                </a:solidFill>
              </a:defRPr>
            </a:lvl4pPr>
            <a:lvl5pPr>
              <a:buNone/>
              <a:defRPr sz="1400">
                <a:solidFill>
                  <a:schemeClr val="tx1">
                    <a:tint val="75000"/>
                  </a:schemeClr>
                </a:solidFill>
              </a:defRPr>
            </a:lvl5pPr>
          </a:lstStyle>
          <a:p>
            <a:pPr lvl="0" eaLnBrk="1" latinLnBrk="0" hangingPunct="1"/>
            <a:r>
              <a:rPr kumimoji="0" lang="cs-CZ" smtClean="0"/>
              <a:t>Kliknutím lze upravit styly předlohy textu.</a:t>
            </a:r>
          </a:p>
        </p:txBody>
      </p:sp>
      <p:sp>
        <p:nvSpPr>
          <p:cNvPr id="7" name="Obdélník 6"/>
          <p:cNvSpPr/>
          <p:nvPr/>
        </p:nvSpPr>
        <p:spPr bwMode="white">
          <a:xfrm>
            <a:off x="0" y="1524000"/>
            <a:ext cx="9144000" cy="1143000"/>
          </a:xfrm>
          <a:prstGeom prst="rect">
            <a:avLst/>
          </a:prstGeom>
          <a:solidFill>
            <a:srgbClr val="FFFFFF"/>
          </a:solidFill>
          <a:ln w="50800" cap="rnd" cmpd="dbl"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8" name="Obdélník 7"/>
          <p:cNvSpPr/>
          <p:nvPr/>
        </p:nvSpPr>
        <p:spPr>
          <a:xfrm>
            <a:off x="0" y="1600200"/>
            <a:ext cx="1295400" cy="990600"/>
          </a:xfrm>
          <a:prstGeom prst="rect">
            <a:avLst/>
          </a:prstGeom>
          <a:solidFill>
            <a:schemeClr val="accent2">
              <a:alpha val="100000"/>
            </a:schemeClr>
          </a:solidFill>
          <a:ln w="50800" cap="rnd" cmpd="dbl"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9" name="Obdélník 8"/>
          <p:cNvSpPr/>
          <p:nvPr/>
        </p:nvSpPr>
        <p:spPr>
          <a:xfrm>
            <a:off x="1371600" y="1600200"/>
            <a:ext cx="7772400" cy="990600"/>
          </a:xfrm>
          <a:prstGeom prst="rect">
            <a:avLst/>
          </a:prstGeom>
          <a:solidFill>
            <a:schemeClr val="accent1">
              <a:alpha val="100000"/>
            </a:schemeClr>
          </a:solidFill>
          <a:ln w="50800" cap="rnd" cmpd="dbl"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2" name="Nadpis 1"/>
          <p:cNvSpPr>
            <a:spLocks noGrp="1"/>
          </p:cNvSpPr>
          <p:nvPr>
            <p:ph type="title"/>
          </p:nvPr>
        </p:nvSpPr>
        <p:spPr>
          <a:xfrm>
            <a:off x="1371600" y="1600200"/>
            <a:ext cx="7620000" cy="990600"/>
          </a:xfrm>
        </p:spPr>
        <p:txBody>
          <a:bodyPr/>
          <a:lstStyle>
            <a:lvl1pPr algn="l">
              <a:buNone/>
              <a:defRPr sz="4400" b="0" cap="none">
                <a:solidFill>
                  <a:srgbClr val="FFFFFF"/>
                </a:solidFill>
              </a:defRPr>
            </a:lvl1pPr>
          </a:lstStyle>
          <a:p>
            <a:r>
              <a:rPr kumimoji="0" lang="cs-CZ" smtClean="0"/>
              <a:t>Kliknutím lze upravit styl.</a:t>
            </a:r>
            <a:endParaRPr kumimoji="0" lang="en-US"/>
          </a:p>
        </p:txBody>
      </p:sp>
      <p:sp>
        <p:nvSpPr>
          <p:cNvPr id="12" name="Zástupný symbol pro datum 11"/>
          <p:cNvSpPr>
            <a:spLocks noGrp="1"/>
          </p:cNvSpPr>
          <p:nvPr>
            <p:ph type="dt" sz="half" idx="10"/>
          </p:nvPr>
        </p:nvSpPr>
        <p:spPr/>
        <p:txBody>
          <a:bodyPr/>
          <a:lstStyle/>
          <a:p>
            <a:fld id="{7A38CD92-30A2-47E6-8101-4B7EAAF12D46}" type="datetimeFigureOut">
              <a:rPr lang="en-GB" smtClean="0"/>
              <a:pPr/>
              <a:t>18/03/2014</a:t>
            </a:fld>
            <a:endParaRPr lang="en-GB"/>
          </a:p>
        </p:txBody>
      </p:sp>
      <p:sp>
        <p:nvSpPr>
          <p:cNvPr id="13" name="Zástupný symbol pro číslo snímku 12"/>
          <p:cNvSpPr>
            <a:spLocks noGrp="1"/>
          </p:cNvSpPr>
          <p:nvPr>
            <p:ph type="sldNum" sz="quarter" idx="11"/>
          </p:nvPr>
        </p:nvSpPr>
        <p:spPr>
          <a:xfrm>
            <a:off x="0" y="1752600"/>
            <a:ext cx="1295400" cy="701676"/>
          </a:xfrm>
        </p:spPr>
        <p:txBody>
          <a:bodyPr>
            <a:noAutofit/>
          </a:bodyPr>
          <a:lstStyle>
            <a:lvl1pPr>
              <a:defRPr sz="2400">
                <a:solidFill>
                  <a:srgbClr val="FFFFFF"/>
                </a:solidFill>
              </a:defRPr>
            </a:lvl1pPr>
          </a:lstStyle>
          <a:p>
            <a:fld id="{438DE023-0C30-471E-81D1-CBC4E7E143C0}" type="slidenum">
              <a:rPr lang="en-GB" smtClean="0"/>
              <a:pPr/>
              <a:t>‹#›</a:t>
            </a:fld>
            <a:endParaRPr lang="en-GB"/>
          </a:p>
        </p:txBody>
      </p:sp>
      <p:sp>
        <p:nvSpPr>
          <p:cNvPr id="14" name="Zástupný symbol pro zápatí 13"/>
          <p:cNvSpPr>
            <a:spLocks noGrp="1"/>
          </p:cNvSpPr>
          <p:nvPr>
            <p:ph type="ftr" sz="quarter" idx="12"/>
          </p:nvPr>
        </p:nvSpPr>
        <p:spPr/>
        <p:txBody>
          <a:bodyPr/>
          <a:lstStyle/>
          <a:p>
            <a:endParaRPr lang="en-GB"/>
          </a:p>
        </p:txBody>
      </p:sp>
    </p:spTree>
  </p:cSld>
  <p:clrMapOvr>
    <a:overrideClrMapping bg1="lt1" tx1="dk1" bg2="lt2" tx2="dk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Dva obsahy">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kumimoji="0" lang="cs-CZ" smtClean="0"/>
              <a:t>Kliknutím lze upravit styl.</a:t>
            </a:r>
            <a:endParaRPr kumimoji="0" lang="en-US"/>
          </a:p>
        </p:txBody>
      </p:sp>
      <p:sp>
        <p:nvSpPr>
          <p:cNvPr id="9" name="Zástupný symbol pro obsah 8"/>
          <p:cNvSpPr>
            <a:spLocks noGrp="1"/>
          </p:cNvSpPr>
          <p:nvPr>
            <p:ph sz="quarter" idx="1"/>
          </p:nvPr>
        </p:nvSpPr>
        <p:spPr>
          <a:xfrm>
            <a:off x="609600" y="1589567"/>
            <a:ext cx="3886200" cy="4572000"/>
          </a:xfrm>
        </p:spPr>
        <p:txBody>
          <a:bodyPr/>
          <a:lstStyle/>
          <a:p>
            <a:pPr lvl="0" eaLnBrk="1" latinLnBrk="0" hangingPunct="1"/>
            <a:r>
              <a:rPr lang="cs-CZ" smtClean="0"/>
              <a:t>Kliknutím lze upravit styly předlohy textu.</a:t>
            </a:r>
          </a:p>
          <a:p>
            <a:pPr lvl="1" eaLnBrk="1" latinLnBrk="0" hangingPunct="1"/>
            <a:r>
              <a:rPr lang="cs-CZ" smtClean="0"/>
              <a:t>Druhá úroveň</a:t>
            </a:r>
          </a:p>
          <a:p>
            <a:pPr lvl="2" eaLnBrk="1" latinLnBrk="0" hangingPunct="1"/>
            <a:r>
              <a:rPr lang="cs-CZ" smtClean="0"/>
              <a:t>Třetí úroveň</a:t>
            </a:r>
          </a:p>
          <a:p>
            <a:pPr lvl="3" eaLnBrk="1" latinLnBrk="0" hangingPunct="1"/>
            <a:r>
              <a:rPr lang="cs-CZ" smtClean="0"/>
              <a:t>Čtvrtá úroveň</a:t>
            </a:r>
          </a:p>
          <a:p>
            <a:pPr lvl="4" eaLnBrk="1" latinLnBrk="0" hangingPunct="1"/>
            <a:r>
              <a:rPr lang="cs-CZ" smtClean="0"/>
              <a:t>Pátá úroveň</a:t>
            </a:r>
            <a:endParaRPr kumimoji="0" lang="en-US"/>
          </a:p>
        </p:txBody>
      </p:sp>
      <p:sp>
        <p:nvSpPr>
          <p:cNvPr id="11" name="Zástupný symbol pro obsah 10"/>
          <p:cNvSpPr>
            <a:spLocks noGrp="1"/>
          </p:cNvSpPr>
          <p:nvPr>
            <p:ph sz="quarter" idx="2"/>
          </p:nvPr>
        </p:nvSpPr>
        <p:spPr>
          <a:xfrm>
            <a:off x="4844901" y="1589567"/>
            <a:ext cx="3886200" cy="4572000"/>
          </a:xfrm>
        </p:spPr>
        <p:txBody>
          <a:bodyPr/>
          <a:lstStyle/>
          <a:p>
            <a:pPr lvl="0" eaLnBrk="1" latinLnBrk="0" hangingPunct="1"/>
            <a:r>
              <a:rPr lang="cs-CZ" smtClean="0"/>
              <a:t>Kliknutím lze upravit styly předlohy textu.</a:t>
            </a:r>
          </a:p>
          <a:p>
            <a:pPr lvl="1" eaLnBrk="1" latinLnBrk="0" hangingPunct="1"/>
            <a:r>
              <a:rPr lang="cs-CZ" smtClean="0"/>
              <a:t>Druhá úroveň</a:t>
            </a:r>
          </a:p>
          <a:p>
            <a:pPr lvl="2" eaLnBrk="1" latinLnBrk="0" hangingPunct="1"/>
            <a:r>
              <a:rPr lang="cs-CZ" smtClean="0"/>
              <a:t>Třetí úroveň</a:t>
            </a:r>
          </a:p>
          <a:p>
            <a:pPr lvl="3" eaLnBrk="1" latinLnBrk="0" hangingPunct="1"/>
            <a:r>
              <a:rPr lang="cs-CZ" smtClean="0"/>
              <a:t>Čtvrtá úroveň</a:t>
            </a:r>
          </a:p>
          <a:p>
            <a:pPr lvl="4" eaLnBrk="1" latinLnBrk="0" hangingPunct="1"/>
            <a:r>
              <a:rPr lang="cs-CZ" smtClean="0"/>
              <a:t>Pátá úroveň</a:t>
            </a:r>
            <a:endParaRPr kumimoji="0" lang="en-US"/>
          </a:p>
        </p:txBody>
      </p:sp>
      <p:sp>
        <p:nvSpPr>
          <p:cNvPr id="8" name="Zástupný symbol pro datum 7"/>
          <p:cNvSpPr>
            <a:spLocks noGrp="1"/>
          </p:cNvSpPr>
          <p:nvPr>
            <p:ph type="dt" sz="half" idx="15"/>
          </p:nvPr>
        </p:nvSpPr>
        <p:spPr/>
        <p:txBody>
          <a:bodyPr rtlCol="0"/>
          <a:lstStyle/>
          <a:p>
            <a:fld id="{7A38CD92-30A2-47E6-8101-4B7EAAF12D46}" type="datetimeFigureOut">
              <a:rPr lang="en-GB" smtClean="0"/>
              <a:pPr/>
              <a:t>18/03/2014</a:t>
            </a:fld>
            <a:endParaRPr lang="en-GB"/>
          </a:p>
        </p:txBody>
      </p:sp>
      <p:sp>
        <p:nvSpPr>
          <p:cNvPr id="10" name="Zástupný symbol pro číslo snímku 9"/>
          <p:cNvSpPr>
            <a:spLocks noGrp="1"/>
          </p:cNvSpPr>
          <p:nvPr>
            <p:ph type="sldNum" sz="quarter" idx="16"/>
          </p:nvPr>
        </p:nvSpPr>
        <p:spPr/>
        <p:txBody>
          <a:bodyPr rtlCol="0"/>
          <a:lstStyle/>
          <a:p>
            <a:fld id="{438DE023-0C30-471E-81D1-CBC4E7E143C0}" type="slidenum">
              <a:rPr lang="en-GB" smtClean="0"/>
              <a:pPr/>
              <a:t>‹#›</a:t>
            </a:fld>
            <a:endParaRPr lang="en-GB"/>
          </a:p>
        </p:txBody>
      </p:sp>
      <p:sp>
        <p:nvSpPr>
          <p:cNvPr id="12" name="Zástupný symbol pro zápatí 11"/>
          <p:cNvSpPr>
            <a:spLocks noGrp="1"/>
          </p:cNvSpPr>
          <p:nvPr>
            <p:ph type="ftr" sz="quarter" idx="17"/>
          </p:nvPr>
        </p:nvSpPr>
        <p:spPr/>
        <p:txBody>
          <a:bodyPr rtlCol="0"/>
          <a:lstStyle/>
          <a:p>
            <a:endParaRPr lang="en-GB"/>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Porovnání">
    <p:spTree>
      <p:nvGrpSpPr>
        <p:cNvPr id="1" name=""/>
        <p:cNvGrpSpPr/>
        <p:nvPr/>
      </p:nvGrpSpPr>
      <p:grpSpPr>
        <a:xfrm>
          <a:off x="0" y="0"/>
          <a:ext cx="0" cy="0"/>
          <a:chOff x="0" y="0"/>
          <a:chExt cx="0" cy="0"/>
        </a:xfrm>
      </p:grpSpPr>
      <p:sp>
        <p:nvSpPr>
          <p:cNvPr id="2" name="Nadpis 1"/>
          <p:cNvSpPr>
            <a:spLocks noGrp="1"/>
          </p:cNvSpPr>
          <p:nvPr>
            <p:ph type="title"/>
          </p:nvPr>
        </p:nvSpPr>
        <p:spPr>
          <a:xfrm>
            <a:off x="533400" y="273050"/>
            <a:ext cx="8153400" cy="869950"/>
          </a:xfrm>
        </p:spPr>
        <p:txBody>
          <a:bodyPr anchor="ctr"/>
          <a:lstStyle>
            <a:lvl1pPr>
              <a:defRPr/>
            </a:lvl1pPr>
          </a:lstStyle>
          <a:p>
            <a:r>
              <a:rPr kumimoji="0" lang="cs-CZ" smtClean="0"/>
              <a:t>Kliknutím lze upravit styl.</a:t>
            </a:r>
            <a:endParaRPr kumimoji="0" lang="en-US"/>
          </a:p>
        </p:txBody>
      </p:sp>
      <p:sp>
        <p:nvSpPr>
          <p:cNvPr id="11" name="Zástupný symbol pro obsah 10"/>
          <p:cNvSpPr>
            <a:spLocks noGrp="1"/>
          </p:cNvSpPr>
          <p:nvPr>
            <p:ph sz="quarter" idx="2"/>
          </p:nvPr>
        </p:nvSpPr>
        <p:spPr>
          <a:xfrm>
            <a:off x="609600" y="2438400"/>
            <a:ext cx="3886200" cy="3581400"/>
          </a:xfrm>
        </p:spPr>
        <p:txBody>
          <a:bodyPr/>
          <a:lstStyle/>
          <a:p>
            <a:pPr lvl="0" eaLnBrk="1" latinLnBrk="0" hangingPunct="1"/>
            <a:r>
              <a:rPr lang="cs-CZ" smtClean="0"/>
              <a:t>Kliknutím lze upravit styly předlohy textu.</a:t>
            </a:r>
          </a:p>
          <a:p>
            <a:pPr lvl="1" eaLnBrk="1" latinLnBrk="0" hangingPunct="1"/>
            <a:r>
              <a:rPr lang="cs-CZ" smtClean="0"/>
              <a:t>Druhá úroveň</a:t>
            </a:r>
          </a:p>
          <a:p>
            <a:pPr lvl="2" eaLnBrk="1" latinLnBrk="0" hangingPunct="1"/>
            <a:r>
              <a:rPr lang="cs-CZ" smtClean="0"/>
              <a:t>Třetí úroveň</a:t>
            </a:r>
          </a:p>
          <a:p>
            <a:pPr lvl="3" eaLnBrk="1" latinLnBrk="0" hangingPunct="1"/>
            <a:r>
              <a:rPr lang="cs-CZ" smtClean="0"/>
              <a:t>Čtvrtá úroveň</a:t>
            </a:r>
          </a:p>
          <a:p>
            <a:pPr lvl="4" eaLnBrk="1" latinLnBrk="0" hangingPunct="1"/>
            <a:r>
              <a:rPr lang="cs-CZ" smtClean="0"/>
              <a:t>Pátá úroveň</a:t>
            </a:r>
            <a:endParaRPr kumimoji="0" lang="en-US"/>
          </a:p>
        </p:txBody>
      </p:sp>
      <p:sp>
        <p:nvSpPr>
          <p:cNvPr id="13" name="Zástupný symbol pro obsah 12"/>
          <p:cNvSpPr>
            <a:spLocks noGrp="1"/>
          </p:cNvSpPr>
          <p:nvPr>
            <p:ph sz="quarter" idx="4"/>
          </p:nvPr>
        </p:nvSpPr>
        <p:spPr>
          <a:xfrm>
            <a:off x="4800600" y="2438400"/>
            <a:ext cx="3886200" cy="3581400"/>
          </a:xfrm>
        </p:spPr>
        <p:txBody>
          <a:bodyPr/>
          <a:lstStyle/>
          <a:p>
            <a:pPr lvl="0" eaLnBrk="1" latinLnBrk="0" hangingPunct="1"/>
            <a:r>
              <a:rPr lang="cs-CZ" smtClean="0"/>
              <a:t>Kliknutím lze upravit styly předlohy textu.</a:t>
            </a:r>
          </a:p>
          <a:p>
            <a:pPr lvl="1" eaLnBrk="1" latinLnBrk="0" hangingPunct="1"/>
            <a:r>
              <a:rPr lang="cs-CZ" smtClean="0"/>
              <a:t>Druhá úroveň</a:t>
            </a:r>
          </a:p>
          <a:p>
            <a:pPr lvl="2" eaLnBrk="1" latinLnBrk="0" hangingPunct="1"/>
            <a:r>
              <a:rPr lang="cs-CZ" smtClean="0"/>
              <a:t>Třetí úroveň</a:t>
            </a:r>
          </a:p>
          <a:p>
            <a:pPr lvl="3" eaLnBrk="1" latinLnBrk="0" hangingPunct="1"/>
            <a:r>
              <a:rPr lang="cs-CZ" smtClean="0"/>
              <a:t>Čtvrtá úroveň</a:t>
            </a:r>
          </a:p>
          <a:p>
            <a:pPr lvl="4" eaLnBrk="1" latinLnBrk="0" hangingPunct="1"/>
            <a:r>
              <a:rPr lang="cs-CZ" smtClean="0"/>
              <a:t>Pátá úroveň</a:t>
            </a:r>
            <a:endParaRPr kumimoji="0" lang="en-US"/>
          </a:p>
        </p:txBody>
      </p:sp>
      <p:sp>
        <p:nvSpPr>
          <p:cNvPr id="10" name="Zástupný symbol pro datum 9"/>
          <p:cNvSpPr>
            <a:spLocks noGrp="1"/>
          </p:cNvSpPr>
          <p:nvPr>
            <p:ph type="dt" sz="half" idx="15"/>
          </p:nvPr>
        </p:nvSpPr>
        <p:spPr/>
        <p:txBody>
          <a:bodyPr rtlCol="0"/>
          <a:lstStyle/>
          <a:p>
            <a:fld id="{7A38CD92-30A2-47E6-8101-4B7EAAF12D46}" type="datetimeFigureOut">
              <a:rPr lang="en-GB" smtClean="0"/>
              <a:pPr/>
              <a:t>18/03/2014</a:t>
            </a:fld>
            <a:endParaRPr lang="en-GB"/>
          </a:p>
        </p:txBody>
      </p:sp>
      <p:sp>
        <p:nvSpPr>
          <p:cNvPr id="12" name="Zástupný symbol pro číslo snímku 11"/>
          <p:cNvSpPr>
            <a:spLocks noGrp="1"/>
          </p:cNvSpPr>
          <p:nvPr>
            <p:ph type="sldNum" sz="quarter" idx="16"/>
          </p:nvPr>
        </p:nvSpPr>
        <p:spPr/>
        <p:txBody>
          <a:bodyPr rtlCol="0"/>
          <a:lstStyle/>
          <a:p>
            <a:fld id="{438DE023-0C30-471E-81D1-CBC4E7E143C0}" type="slidenum">
              <a:rPr lang="en-GB" smtClean="0"/>
              <a:pPr/>
              <a:t>‹#›</a:t>
            </a:fld>
            <a:endParaRPr lang="en-GB"/>
          </a:p>
        </p:txBody>
      </p:sp>
      <p:sp>
        <p:nvSpPr>
          <p:cNvPr id="14" name="Zástupný symbol pro zápatí 13"/>
          <p:cNvSpPr>
            <a:spLocks noGrp="1"/>
          </p:cNvSpPr>
          <p:nvPr>
            <p:ph type="ftr" sz="quarter" idx="17"/>
          </p:nvPr>
        </p:nvSpPr>
        <p:spPr/>
        <p:txBody>
          <a:bodyPr rtlCol="0"/>
          <a:lstStyle/>
          <a:p>
            <a:endParaRPr lang="en-GB"/>
          </a:p>
        </p:txBody>
      </p:sp>
      <p:sp>
        <p:nvSpPr>
          <p:cNvPr id="16" name="Zástupný symbol pro text 15"/>
          <p:cNvSpPr>
            <a:spLocks noGrp="1"/>
          </p:cNvSpPr>
          <p:nvPr>
            <p:ph type="body" sz="quarter" idx="1"/>
          </p:nvPr>
        </p:nvSpPr>
        <p:spPr>
          <a:xfrm>
            <a:off x="609600" y="1752600"/>
            <a:ext cx="3886200" cy="640080"/>
          </a:xfrm>
          <a:solidFill>
            <a:schemeClr val="accent2"/>
          </a:solidFill>
        </p:spPr>
        <p:txBody>
          <a:bodyPr rtlCol="0" anchor="ctr"/>
          <a:lstStyle>
            <a:lvl1pPr marL="0" indent="0">
              <a:buFontTx/>
              <a:buNone/>
              <a:defRPr sz="2000" b="1">
                <a:solidFill>
                  <a:srgbClr val="FFFFFF"/>
                </a:solidFill>
              </a:defRPr>
            </a:lvl1pPr>
          </a:lstStyle>
          <a:p>
            <a:pPr lvl="0" eaLnBrk="1" latinLnBrk="0" hangingPunct="1"/>
            <a:r>
              <a:rPr kumimoji="0" lang="cs-CZ" smtClean="0"/>
              <a:t>Kliknutím lze upravit styly předlohy textu.</a:t>
            </a:r>
          </a:p>
        </p:txBody>
      </p:sp>
      <p:sp>
        <p:nvSpPr>
          <p:cNvPr id="15" name="Zástupný symbol pro text 14"/>
          <p:cNvSpPr>
            <a:spLocks noGrp="1"/>
          </p:cNvSpPr>
          <p:nvPr>
            <p:ph type="body" sz="quarter" idx="3"/>
          </p:nvPr>
        </p:nvSpPr>
        <p:spPr>
          <a:xfrm>
            <a:off x="4800600" y="1752600"/>
            <a:ext cx="3886200" cy="640080"/>
          </a:xfrm>
          <a:solidFill>
            <a:schemeClr val="accent4"/>
          </a:solidFill>
        </p:spPr>
        <p:txBody>
          <a:bodyPr rtlCol="0" anchor="ctr"/>
          <a:lstStyle>
            <a:lvl1pPr marL="0" indent="0">
              <a:buFontTx/>
              <a:buNone/>
              <a:defRPr sz="2000" b="1">
                <a:solidFill>
                  <a:srgbClr val="FFFFFF"/>
                </a:solidFill>
              </a:defRPr>
            </a:lvl1pPr>
          </a:lstStyle>
          <a:p>
            <a:pPr lvl="0" eaLnBrk="1" latinLnBrk="0" hangingPunct="1"/>
            <a:r>
              <a:rPr kumimoji="0" lang="cs-CZ" smtClean="0"/>
              <a:t>Kliknutím lze upravit styly předlohy textu.</a:t>
            </a:r>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Pouze nadpis">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kumimoji="0" lang="cs-CZ" smtClean="0"/>
              <a:t>Kliknutím lze upravit styl.</a:t>
            </a:r>
            <a:endParaRPr kumimoji="0" lang="en-US"/>
          </a:p>
        </p:txBody>
      </p:sp>
      <p:sp>
        <p:nvSpPr>
          <p:cNvPr id="3" name="Zástupný symbol pro datum 2"/>
          <p:cNvSpPr>
            <a:spLocks noGrp="1"/>
          </p:cNvSpPr>
          <p:nvPr>
            <p:ph type="dt" sz="half" idx="10"/>
          </p:nvPr>
        </p:nvSpPr>
        <p:spPr/>
        <p:txBody>
          <a:bodyPr/>
          <a:lstStyle/>
          <a:p>
            <a:fld id="{7A38CD92-30A2-47E6-8101-4B7EAAF12D46}" type="datetimeFigureOut">
              <a:rPr lang="en-GB" smtClean="0"/>
              <a:pPr/>
              <a:t>18/03/2014</a:t>
            </a:fld>
            <a:endParaRPr lang="en-GB"/>
          </a:p>
        </p:txBody>
      </p:sp>
      <p:sp>
        <p:nvSpPr>
          <p:cNvPr id="4" name="Zástupný symbol pro zápatí 3"/>
          <p:cNvSpPr>
            <a:spLocks noGrp="1"/>
          </p:cNvSpPr>
          <p:nvPr>
            <p:ph type="ftr" sz="quarter" idx="11"/>
          </p:nvPr>
        </p:nvSpPr>
        <p:spPr/>
        <p:txBody>
          <a:bodyPr/>
          <a:lstStyle/>
          <a:p>
            <a:endParaRPr lang="en-GB"/>
          </a:p>
        </p:txBody>
      </p:sp>
      <p:sp>
        <p:nvSpPr>
          <p:cNvPr id="5" name="Zástupný symbol pro číslo snímku 4"/>
          <p:cNvSpPr>
            <a:spLocks noGrp="1"/>
          </p:cNvSpPr>
          <p:nvPr>
            <p:ph type="sldNum" sz="quarter" idx="12"/>
          </p:nvPr>
        </p:nvSpPr>
        <p:spPr/>
        <p:txBody>
          <a:bodyPr/>
          <a:lstStyle>
            <a:lvl1pPr>
              <a:defRPr>
                <a:solidFill>
                  <a:srgbClr val="FFFFFF"/>
                </a:solidFill>
              </a:defRPr>
            </a:lvl1pPr>
          </a:lstStyle>
          <a:p>
            <a:fld id="{438DE023-0C30-471E-81D1-CBC4E7E143C0}" type="slidenum">
              <a:rPr lang="en-GB" smtClean="0"/>
              <a:pPr/>
              <a:t>‹#›</a:t>
            </a:fld>
            <a:endParaRPr lang="en-GB"/>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Prázdný">
    <p:spTree>
      <p:nvGrpSpPr>
        <p:cNvPr id="1" name=""/>
        <p:cNvGrpSpPr/>
        <p:nvPr/>
      </p:nvGrpSpPr>
      <p:grpSpPr>
        <a:xfrm>
          <a:off x="0" y="0"/>
          <a:ext cx="0" cy="0"/>
          <a:chOff x="0" y="0"/>
          <a:chExt cx="0" cy="0"/>
        </a:xfrm>
      </p:grpSpPr>
      <p:sp>
        <p:nvSpPr>
          <p:cNvPr id="2" name="Zástupný symbol pro datum 1"/>
          <p:cNvSpPr>
            <a:spLocks noGrp="1"/>
          </p:cNvSpPr>
          <p:nvPr>
            <p:ph type="dt" sz="half" idx="10"/>
          </p:nvPr>
        </p:nvSpPr>
        <p:spPr/>
        <p:txBody>
          <a:bodyPr/>
          <a:lstStyle/>
          <a:p>
            <a:fld id="{7A38CD92-30A2-47E6-8101-4B7EAAF12D46}" type="datetimeFigureOut">
              <a:rPr lang="en-GB" smtClean="0"/>
              <a:pPr/>
              <a:t>18/03/2014</a:t>
            </a:fld>
            <a:endParaRPr lang="en-GB"/>
          </a:p>
        </p:txBody>
      </p:sp>
      <p:sp>
        <p:nvSpPr>
          <p:cNvPr id="3" name="Zástupný symbol pro zápatí 2"/>
          <p:cNvSpPr>
            <a:spLocks noGrp="1"/>
          </p:cNvSpPr>
          <p:nvPr>
            <p:ph type="ftr" sz="quarter" idx="11"/>
          </p:nvPr>
        </p:nvSpPr>
        <p:spPr/>
        <p:txBody>
          <a:bodyPr/>
          <a:lstStyle/>
          <a:p>
            <a:endParaRPr lang="en-GB"/>
          </a:p>
        </p:txBody>
      </p:sp>
      <p:sp>
        <p:nvSpPr>
          <p:cNvPr id="4" name="Zástupný symbol pro číslo snímku 3"/>
          <p:cNvSpPr>
            <a:spLocks noGrp="1"/>
          </p:cNvSpPr>
          <p:nvPr>
            <p:ph type="sldNum" sz="quarter" idx="12"/>
          </p:nvPr>
        </p:nvSpPr>
        <p:spPr>
          <a:xfrm>
            <a:off x="0" y="6248400"/>
            <a:ext cx="533400" cy="381000"/>
          </a:xfrm>
        </p:spPr>
        <p:txBody>
          <a:bodyPr/>
          <a:lstStyle>
            <a:lvl1pPr>
              <a:defRPr>
                <a:solidFill>
                  <a:schemeClr val="tx2"/>
                </a:solidFill>
              </a:defRPr>
            </a:lvl1pPr>
          </a:lstStyle>
          <a:p>
            <a:fld id="{438DE023-0C30-471E-81D1-CBC4E7E143C0}" type="slidenum">
              <a:rPr lang="en-GB" smtClean="0"/>
              <a:pPr/>
              <a:t>‹#›</a:t>
            </a:fld>
            <a:endParaRPr lang="en-GB"/>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Obsah s titulkem">
    <p:spTree>
      <p:nvGrpSpPr>
        <p:cNvPr id="1" name=""/>
        <p:cNvGrpSpPr/>
        <p:nvPr/>
      </p:nvGrpSpPr>
      <p:grpSpPr>
        <a:xfrm>
          <a:off x="0" y="0"/>
          <a:ext cx="0" cy="0"/>
          <a:chOff x="0" y="0"/>
          <a:chExt cx="0" cy="0"/>
        </a:xfrm>
      </p:grpSpPr>
      <p:sp>
        <p:nvSpPr>
          <p:cNvPr id="2" name="Nadpis 1"/>
          <p:cNvSpPr>
            <a:spLocks noGrp="1"/>
          </p:cNvSpPr>
          <p:nvPr>
            <p:ph type="title"/>
          </p:nvPr>
        </p:nvSpPr>
        <p:spPr>
          <a:xfrm>
            <a:off x="609600" y="273050"/>
            <a:ext cx="8077200" cy="869950"/>
          </a:xfrm>
        </p:spPr>
        <p:txBody>
          <a:bodyPr anchor="ctr"/>
          <a:lstStyle>
            <a:lvl1pPr algn="l">
              <a:buNone/>
              <a:defRPr sz="4400" b="0"/>
            </a:lvl1pPr>
          </a:lstStyle>
          <a:p>
            <a:r>
              <a:rPr kumimoji="0" lang="cs-CZ" smtClean="0"/>
              <a:t>Kliknutím lze upravit styl.</a:t>
            </a:r>
            <a:endParaRPr kumimoji="0" lang="en-US"/>
          </a:p>
        </p:txBody>
      </p:sp>
      <p:sp>
        <p:nvSpPr>
          <p:cNvPr id="5" name="Zástupný symbol pro datum 4"/>
          <p:cNvSpPr>
            <a:spLocks noGrp="1"/>
          </p:cNvSpPr>
          <p:nvPr>
            <p:ph type="dt" sz="half" idx="10"/>
          </p:nvPr>
        </p:nvSpPr>
        <p:spPr/>
        <p:txBody>
          <a:bodyPr/>
          <a:lstStyle/>
          <a:p>
            <a:fld id="{7A38CD92-30A2-47E6-8101-4B7EAAF12D46}" type="datetimeFigureOut">
              <a:rPr lang="en-GB" smtClean="0"/>
              <a:pPr/>
              <a:t>18/03/2014</a:t>
            </a:fld>
            <a:endParaRPr lang="en-GB"/>
          </a:p>
        </p:txBody>
      </p:sp>
      <p:sp>
        <p:nvSpPr>
          <p:cNvPr id="6" name="Zástupný symbol pro zápatí 5"/>
          <p:cNvSpPr>
            <a:spLocks noGrp="1"/>
          </p:cNvSpPr>
          <p:nvPr>
            <p:ph type="ftr" sz="quarter" idx="11"/>
          </p:nvPr>
        </p:nvSpPr>
        <p:spPr/>
        <p:txBody>
          <a:bodyPr/>
          <a:lstStyle/>
          <a:p>
            <a:endParaRPr lang="en-GB"/>
          </a:p>
        </p:txBody>
      </p:sp>
      <p:sp>
        <p:nvSpPr>
          <p:cNvPr id="7" name="Zástupný symbol pro číslo snímku 6"/>
          <p:cNvSpPr>
            <a:spLocks noGrp="1"/>
          </p:cNvSpPr>
          <p:nvPr>
            <p:ph type="sldNum" sz="quarter" idx="12"/>
          </p:nvPr>
        </p:nvSpPr>
        <p:spPr/>
        <p:txBody>
          <a:bodyPr/>
          <a:lstStyle>
            <a:lvl1pPr>
              <a:defRPr>
                <a:solidFill>
                  <a:srgbClr val="FFFFFF"/>
                </a:solidFill>
              </a:defRPr>
            </a:lvl1pPr>
          </a:lstStyle>
          <a:p>
            <a:fld id="{438DE023-0C30-471E-81D1-CBC4E7E143C0}" type="slidenum">
              <a:rPr lang="en-GB" smtClean="0"/>
              <a:pPr/>
              <a:t>‹#›</a:t>
            </a:fld>
            <a:endParaRPr lang="en-GB"/>
          </a:p>
        </p:txBody>
      </p:sp>
      <p:sp>
        <p:nvSpPr>
          <p:cNvPr id="3" name="Zástupný symbol pro text 2"/>
          <p:cNvSpPr>
            <a:spLocks noGrp="1"/>
          </p:cNvSpPr>
          <p:nvPr>
            <p:ph type="body" idx="2"/>
          </p:nvPr>
        </p:nvSpPr>
        <p:spPr>
          <a:xfrm>
            <a:off x="609600" y="1752600"/>
            <a:ext cx="1600200" cy="4343400"/>
          </a:xfrm>
          <a:ln w="50800" cap="sq" cmpd="dbl" algn="ctr">
            <a:solidFill>
              <a:schemeClr val="accent2"/>
            </a:solidFill>
            <a:prstDash val="solid"/>
            <a:miter lim="800000"/>
          </a:ln>
          <a:effectLst/>
        </p:spPr>
        <p:style>
          <a:lnRef idx="3">
            <a:schemeClr val="lt1"/>
          </a:lnRef>
          <a:fillRef idx="1">
            <a:schemeClr val="accent2"/>
          </a:fillRef>
          <a:effectRef idx="1">
            <a:schemeClr val="accent2"/>
          </a:effectRef>
          <a:fontRef idx="minor">
            <a:schemeClr val="lt1"/>
          </a:fontRef>
        </p:style>
        <p:txBody>
          <a:bodyPr lIns="137160" tIns="182880" rIns="137160" bIns="91440"/>
          <a:lstStyle>
            <a:lvl1pPr marL="0" indent="0">
              <a:spcAft>
                <a:spcPts val="1000"/>
              </a:spcAft>
              <a:buNone/>
              <a:defRPr sz="1800"/>
            </a:lvl1pPr>
            <a:lvl2pPr>
              <a:buNone/>
              <a:defRPr sz="1200"/>
            </a:lvl2pPr>
            <a:lvl3pPr>
              <a:buNone/>
              <a:defRPr sz="1000"/>
            </a:lvl3pPr>
            <a:lvl4pPr>
              <a:buNone/>
              <a:defRPr sz="900"/>
            </a:lvl4pPr>
            <a:lvl5pPr>
              <a:buNone/>
              <a:defRPr sz="900"/>
            </a:lvl5pPr>
          </a:lstStyle>
          <a:p>
            <a:pPr lvl="0" eaLnBrk="1" latinLnBrk="0" hangingPunct="1"/>
            <a:r>
              <a:rPr kumimoji="0" lang="cs-CZ" smtClean="0"/>
              <a:t>Kliknutím lze upravit styly předlohy textu.</a:t>
            </a:r>
          </a:p>
        </p:txBody>
      </p:sp>
      <p:sp>
        <p:nvSpPr>
          <p:cNvPr id="9" name="Zástupný symbol pro obsah 8"/>
          <p:cNvSpPr>
            <a:spLocks noGrp="1"/>
          </p:cNvSpPr>
          <p:nvPr>
            <p:ph sz="quarter" idx="1"/>
          </p:nvPr>
        </p:nvSpPr>
        <p:spPr>
          <a:xfrm>
            <a:off x="2362200" y="1752600"/>
            <a:ext cx="6400800" cy="4419600"/>
          </a:xfrm>
        </p:spPr>
        <p:txBody>
          <a:bodyPr/>
          <a:lstStyle/>
          <a:p>
            <a:pPr lvl="0" eaLnBrk="1" latinLnBrk="0" hangingPunct="1"/>
            <a:r>
              <a:rPr lang="cs-CZ" smtClean="0"/>
              <a:t>Kliknutím lze upravit styly předlohy textu.</a:t>
            </a:r>
          </a:p>
          <a:p>
            <a:pPr lvl="1" eaLnBrk="1" latinLnBrk="0" hangingPunct="1"/>
            <a:r>
              <a:rPr lang="cs-CZ" smtClean="0"/>
              <a:t>Druhá úroveň</a:t>
            </a:r>
          </a:p>
          <a:p>
            <a:pPr lvl="2" eaLnBrk="1" latinLnBrk="0" hangingPunct="1"/>
            <a:r>
              <a:rPr lang="cs-CZ" smtClean="0"/>
              <a:t>Třetí úroveň</a:t>
            </a:r>
          </a:p>
          <a:p>
            <a:pPr lvl="3" eaLnBrk="1" latinLnBrk="0" hangingPunct="1"/>
            <a:r>
              <a:rPr lang="cs-CZ" smtClean="0"/>
              <a:t>Čtvrtá úroveň</a:t>
            </a:r>
          </a:p>
          <a:p>
            <a:pPr lvl="4" eaLnBrk="1" latinLnBrk="0" hangingPunct="1"/>
            <a:r>
              <a:rPr lang="cs-CZ" smtClean="0"/>
              <a:t>Pátá úroveň</a:t>
            </a:r>
            <a:endParaRPr kumimoji="0"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Obrázek s titulkem">
    <p:bg>
      <p:bgRef idx="1003">
        <a:schemeClr val="bg2"/>
      </p:bgRef>
    </p:bg>
    <p:spTree>
      <p:nvGrpSpPr>
        <p:cNvPr id="1" name=""/>
        <p:cNvGrpSpPr/>
        <p:nvPr/>
      </p:nvGrpSpPr>
      <p:grpSpPr>
        <a:xfrm>
          <a:off x="0" y="0"/>
          <a:ext cx="0" cy="0"/>
          <a:chOff x="0" y="0"/>
          <a:chExt cx="0" cy="0"/>
        </a:xfrm>
      </p:grpSpPr>
      <p:sp>
        <p:nvSpPr>
          <p:cNvPr id="4" name="Zástupný symbol pro text 3"/>
          <p:cNvSpPr>
            <a:spLocks noGrp="1"/>
          </p:cNvSpPr>
          <p:nvPr>
            <p:ph type="body" sz="half" idx="2"/>
          </p:nvPr>
        </p:nvSpPr>
        <p:spPr>
          <a:xfrm>
            <a:off x="1600200" y="5486400"/>
            <a:ext cx="7315200" cy="685800"/>
          </a:xfrm>
        </p:spPr>
        <p:txBody>
          <a:bodyPr/>
          <a:lstStyle>
            <a:lvl1pPr marL="0" indent="0">
              <a:buFontTx/>
              <a:buNone/>
              <a:defRPr sz="1700"/>
            </a:lvl1pPr>
            <a:lvl2pPr>
              <a:buFontTx/>
              <a:buNone/>
              <a:defRPr sz="1200"/>
            </a:lvl2pPr>
            <a:lvl3pPr>
              <a:buFontTx/>
              <a:buNone/>
              <a:defRPr sz="1000"/>
            </a:lvl3pPr>
            <a:lvl4pPr>
              <a:buFontTx/>
              <a:buNone/>
              <a:defRPr sz="900"/>
            </a:lvl4pPr>
            <a:lvl5pPr>
              <a:buFontTx/>
              <a:buNone/>
              <a:defRPr sz="900"/>
            </a:lvl5pPr>
          </a:lstStyle>
          <a:p>
            <a:pPr lvl="0" eaLnBrk="1" latinLnBrk="0" hangingPunct="1"/>
            <a:r>
              <a:rPr kumimoji="0" lang="cs-CZ" smtClean="0"/>
              <a:t>Kliknutím lze upravit styly předlohy textu.</a:t>
            </a:r>
          </a:p>
        </p:txBody>
      </p:sp>
      <p:sp>
        <p:nvSpPr>
          <p:cNvPr id="8" name="Obdélník 7"/>
          <p:cNvSpPr/>
          <p:nvPr/>
        </p:nvSpPr>
        <p:spPr bwMode="white">
          <a:xfrm>
            <a:off x="-9144" y="4572000"/>
            <a:ext cx="9144000" cy="886968"/>
          </a:xfrm>
          <a:prstGeom prst="rect">
            <a:avLst/>
          </a:prstGeom>
          <a:solidFill>
            <a:srgbClr val="FFFFFF"/>
          </a:solidFill>
          <a:ln w="50800" cap="rnd" cmpd="dbl"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9" name="Obdélník 8"/>
          <p:cNvSpPr/>
          <p:nvPr/>
        </p:nvSpPr>
        <p:spPr>
          <a:xfrm>
            <a:off x="-9144" y="4663440"/>
            <a:ext cx="1463040" cy="713232"/>
          </a:xfrm>
          <a:prstGeom prst="rect">
            <a:avLst/>
          </a:prstGeom>
          <a:solidFill>
            <a:schemeClr val="accent2">
              <a:alpha val="100000"/>
            </a:schemeClr>
          </a:solidFill>
          <a:ln w="50800" cap="rnd" cmpd="dbl"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0" name="Obdélník 9"/>
          <p:cNvSpPr/>
          <p:nvPr/>
        </p:nvSpPr>
        <p:spPr>
          <a:xfrm>
            <a:off x="1545336" y="4654296"/>
            <a:ext cx="7598664" cy="713232"/>
          </a:xfrm>
          <a:prstGeom prst="rect">
            <a:avLst/>
          </a:prstGeom>
          <a:solidFill>
            <a:schemeClr val="accent1">
              <a:alpha val="100000"/>
            </a:schemeClr>
          </a:solidFill>
          <a:ln w="50800" cap="rnd" cmpd="dbl"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2" name="Nadpis 1"/>
          <p:cNvSpPr>
            <a:spLocks noGrp="1"/>
          </p:cNvSpPr>
          <p:nvPr>
            <p:ph type="title"/>
          </p:nvPr>
        </p:nvSpPr>
        <p:spPr>
          <a:xfrm>
            <a:off x="1600200" y="4648200"/>
            <a:ext cx="7315200" cy="685800"/>
          </a:xfrm>
        </p:spPr>
        <p:txBody>
          <a:bodyPr anchor="ctr"/>
          <a:lstStyle>
            <a:lvl1pPr algn="l">
              <a:buNone/>
              <a:defRPr sz="2800" b="0">
                <a:solidFill>
                  <a:srgbClr val="FFFFFF"/>
                </a:solidFill>
              </a:defRPr>
            </a:lvl1pPr>
          </a:lstStyle>
          <a:p>
            <a:r>
              <a:rPr kumimoji="0" lang="cs-CZ" smtClean="0"/>
              <a:t>Kliknutím lze upravit styl.</a:t>
            </a:r>
            <a:endParaRPr kumimoji="0" lang="en-US"/>
          </a:p>
        </p:txBody>
      </p:sp>
      <p:sp>
        <p:nvSpPr>
          <p:cNvPr id="11" name="Obdélník 10"/>
          <p:cNvSpPr/>
          <p:nvPr/>
        </p:nvSpPr>
        <p:spPr bwMode="white">
          <a:xfrm>
            <a:off x="1447800" y="0"/>
            <a:ext cx="100584" cy="6867144"/>
          </a:xfrm>
          <a:prstGeom prst="rect">
            <a:avLst/>
          </a:prstGeom>
          <a:solidFill>
            <a:srgbClr val="FFFFFF"/>
          </a:solidFill>
          <a:ln w="50800" cap="rnd" cmpd="dbl"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2" name="Zástupný symbol pro datum 11"/>
          <p:cNvSpPr>
            <a:spLocks noGrp="1"/>
          </p:cNvSpPr>
          <p:nvPr>
            <p:ph type="dt" sz="half" idx="10"/>
          </p:nvPr>
        </p:nvSpPr>
        <p:spPr>
          <a:xfrm>
            <a:off x="6248400" y="6248400"/>
            <a:ext cx="2667000" cy="365125"/>
          </a:xfrm>
        </p:spPr>
        <p:txBody>
          <a:bodyPr rtlCol="0"/>
          <a:lstStyle/>
          <a:p>
            <a:fld id="{7A38CD92-30A2-47E6-8101-4B7EAAF12D46}" type="datetimeFigureOut">
              <a:rPr lang="en-GB" smtClean="0"/>
              <a:pPr/>
              <a:t>18/03/2014</a:t>
            </a:fld>
            <a:endParaRPr lang="en-GB"/>
          </a:p>
        </p:txBody>
      </p:sp>
      <p:sp>
        <p:nvSpPr>
          <p:cNvPr id="13" name="Zástupný symbol pro číslo snímku 12"/>
          <p:cNvSpPr>
            <a:spLocks noGrp="1"/>
          </p:cNvSpPr>
          <p:nvPr>
            <p:ph type="sldNum" sz="quarter" idx="11"/>
          </p:nvPr>
        </p:nvSpPr>
        <p:spPr>
          <a:xfrm>
            <a:off x="0" y="4667249"/>
            <a:ext cx="1447800" cy="663578"/>
          </a:xfrm>
        </p:spPr>
        <p:txBody>
          <a:bodyPr rtlCol="0"/>
          <a:lstStyle>
            <a:lvl1pPr>
              <a:defRPr sz="2800"/>
            </a:lvl1pPr>
          </a:lstStyle>
          <a:p>
            <a:fld id="{438DE023-0C30-471E-81D1-CBC4E7E143C0}" type="slidenum">
              <a:rPr lang="en-GB" smtClean="0"/>
              <a:pPr/>
              <a:t>‹#›</a:t>
            </a:fld>
            <a:endParaRPr lang="en-GB"/>
          </a:p>
        </p:txBody>
      </p:sp>
      <p:sp>
        <p:nvSpPr>
          <p:cNvPr id="14" name="Zástupný symbol pro zápatí 13"/>
          <p:cNvSpPr>
            <a:spLocks noGrp="1"/>
          </p:cNvSpPr>
          <p:nvPr>
            <p:ph type="ftr" sz="quarter" idx="12"/>
          </p:nvPr>
        </p:nvSpPr>
        <p:spPr>
          <a:xfrm>
            <a:off x="1600200" y="6248206"/>
            <a:ext cx="4572000" cy="365125"/>
          </a:xfrm>
        </p:spPr>
        <p:txBody>
          <a:bodyPr rtlCol="0"/>
          <a:lstStyle/>
          <a:p>
            <a:endParaRPr lang="en-GB"/>
          </a:p>
        </p:txBody>
      </p:sp>
      <p:sp>
        <p:nvSpPr>
          <p:cNvPr id="3" name="Zástupný symbol pro obrázek 2"/>
          <p:cNvSpPr>
            <a:spLocks noGrp="1"/>
          </p:cNvSpPr>
          <p:nvPr>
            <p:ph type="pic" idx="1"/>
          </p:nvPr>
        </p:nvSpPr>
        <p:spPr>
          <a:xfrm>
            <a:off x="1560576" y="0"/>
            <a:ext cx="7583424" cy="4568952"/>
          </a:xfrm>
          <a:solidFill>
            <a:schemeClr val="accent1">
              <a:tint val="40000"/>
            </a:schemeClr>
          </a:solidFill>
          <a:ln>
            <a:noFill/>
          </a:ln>
        </p:spPr>
        <p:txBody>
          <a:bodyPr/>
          <a:lstStyle>
            <a:lvl1pPr marL="0" indent="0">
              <a:buNone/>
              <a:defRPr sz="3200"/>
            </a:lvl1pPr>
          </a:lstStyle>
          <a:p>
            <a:r>
              <a:rPr kumimoji="0" lang="cs-CZ" smtClean="0"/>
              <a:t>Kliknutím na ikonu přidáte obrázek.</a:t>
            </a:r>
            <a:endParaRPr kumimoji="0" lang="en-US" dirty="0"/>
          </a:p>
        </p:txBody>
      </p:sp>
    </p:spTree>
  </p:cSld>
  <p:clrMapOvr>
    <a:overrideClrMapping bg1="lt1" tx1="dk1" bg2="lt2" tx2="dk2" accent1="accent1" accent2="accent2" accent3="accent3" accent4="accent4" accent5="accent5" accent6="accent6" hlink="hlink" folHlink="folHlink"/>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Nadpis a svislý text">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kumimoji="0" lang="cs-CZ" smtClean="0"/>
              <a:t>Kliknutím lze upravit styl.</a:t>
            </a:r>
            <a:endParaRPr kumimoji="0" lang="en-US"/>
          </a:p>
        </p:txBody>
      </p:sp>
      <p:sp>
        <p:nvSpPr>
          <p:cNvPr id="3" name="Zástupný symbol pro svislý text 2"/>
          <p:cNvSpPr>
            <a:spLocks noGrp="1"/>
          </p:cNvSpPr>
          <p:nvPr>
            <p:ph type="body" orient="vert" idx="1"/>
          </p:nvPr>
        </p:nvSpPr>
        <p:spPr/>
        <p:txBody>
          <a:bodyPr vert="eaVert"/>
          <a:lstStyle/>
          <a:p>
            <a:pPr lvl="0" eaLnBrk="1" latinLnBrk="0" hangingPunct="1"/>
            <a:r>
              <a:rPr lang="cs-CZ" smtClean="0"/>
              <a:t>Kliknutím lze upravit styly předlohy textu.</a:t>
            </a:r>
          </a:p>
          <a:p>
            <a:pPr lvl="1" eaLnBrk="1" latinLnBrk="0" hangingPunct="1"/>
            <a:r>
              <a:rPr lang="cs-CZ" smtClean="0"/>
              <a:t>Druhá úroveň</a:t>
            </a:r>
          </a:p>
          <a:p>
            <a:pPr lvl="2" eaLnBrk="1" latinLnBrk="0" hangingPunct="1"/>
            <a:r>
              <a:rPr lang="cs-CZ" smtClean="0"/>
              <a:t>Třetí úroveň</a:t>
            </a:r>
          </a:p>
          <a:p>
            <a:pPr lvl="3" eaLnBrk="1" latinLnBrk="0" hangingPunct="1"/>
            <a:r>
              <a:rPr lang="cs-CZ" smtClean="0"/>
              <a:t>Čtvrtá úroveň</a:t>
            </a:r>
          </a:p>
          <a:p>
            <a:pPr lvl="4" eaLnBrk="1" latinLnBrk="0" hangingPunct="1"/>
            <a:r>
              <a:rPr lang="cs-CZ" smtClean="0"/>
              <a:t>Pátá úroveň</a:t>
            </a:r>
            <a:endParaRPr kumimoji="0" lang="en-US"/>
          </a:p>
        </p:txBody>
      </p:sp>
      <p:sp>
        <p:nvSpPr>
          <p:cNvPr id="4" name="Zástupný symbol pro datum 3"/>
          <p:cNvSpPr>
            <a:spLocks noGrp="1"/>
          </p:cNvSpPr>
          <p:nvPr>
            <p:ph type="dt" sz="half" idx="10"/>
          </p:nvPr>
        </p:nvSpPr>
        <p:spPr/>
        <p:txBody>
          <a:bodyPr/>
          <a:lstStyle/>
          <a:p>
            <a:fld id="{7A38CD92-30A2-47E6-8101-4B7EAAF12D46}" type="datetimeFigureOut">
              <a:rPr lang="en-GB" smtClean="0"/>
              <a:pPr/>
              <a:t>18/03/2014</a:t>
            </a:fld>
            <a:endParaRPr lang="en-GB"/>
          </a:p>
        </p:txBody>
      </p:sp>
      <p:sp>
        <p:nvSpPr>
          <p:cNvPr id="5" name="Zástupný symbol pro zápatí 4"/>
          <p:cNvSpPr>
            <a:spLocks noGrp="1"/>
          </p:cNvSpPr>
          <p:nvPr>
            <p:ph type="ftr" sz="quarter" idx="11"/>
          </p:nvPr>
        </p:nvSpPr>
        <p:spPr/>
        <p:txBody>
          <a:bodyPr/>
          <a:lstStyle/>
          <a:p>
            <a:endParaRPr lang="en-GB"/>
          </a:p>
        </p:txBody>
      </p:sp>
      <p:sp>
        <p:nvSpPr>
          <p:cNvPr id="6" name="Zástupný symbol pro číslo snímku 5"/>
          <p:cNvSpPr>
            <a:spLocks noGrp="1"/>
          </p:cNvSpPr>
          <p:nvPr>
            <p:ph type="sldNum" sz="quarter" idx="12"/>
          </p:nvPr>
        </p:nvSpPr>
        <p:spPr/>
        <p:txBody>
          <a:bodyPr/>
          <a:lstStyle/>
          <a:p>
            <a:fld id="{438DE023-0C30-471E-81D1-CBC4E7E143C0}" type="slidenum">
              <a:rPr lang="en-GB" smtClean="0"/>
              <a:pPr/>
              <a:t>‹#›</a:t>
            </a:fld>
            <a:endParaRPr lang="en-GB"/>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Svislý nadpis a text">
    <p:bg>
      <p:bgRef idx="1001">
        <a:schemeClr val="bg1"/>
      </p:bgRef>
    </p:bg>
    <p:spTree>
      <p:nvGrpSpPr>
        <p:cNvPr id="1" name=""/>
        <p:cNvGrpSpPr/>
        <p:nvPr/>
      </p:nvGrpSpPr>
      <p:grpSpPr>
        <a:xfrm>
          <a:off x="0" y="0"/>
          <a:ext cx="0" cy="0"/>
          <a:chOff x="0" y="0"/>
          <a:chExt cx="0" cy="0"/>
        </a:xfrm>
      </p:grpSpPr>
      <p:sp>
        <p:nvSpPr>
          <p:cNvPr id="2" name="Svislý nadpis 1"/>
          <p:cNvSpPr>
            <a:spLocks noGrp="1"/>
          </p:cNvSpPr>
          <p:nvPr>
            <p:ph type="title" orient="vert"/>
          </p:nvPr>
        </p:nvSpPr>
        <p:spPr>
          <a:xfrm>
            <a:off x="6553200" y="609600"/>
            <a:ext cx="2057400" cy="5516563"/>
          </a:xfrm>
        </p:spPr>
        <p:txBody>
          <a:bodyPr vert="eaVert"/>
          <a:lstStyle/>
          <a:p>
            <a:r>
              <a:rPr kumimoji="0" lang="cs-CZ" smtClean="0"/>
              <a:t>Kliknutím lze upravit styl.</a:t>
            </a:r>
            <a:endParaRPr kumimoji="0" lang="en-US"/>
          </a:p>
        </p:txBody>
      </p:sp>
      <p:sp>
        <p:nvSpPr>
          <p:cNvPr id="3" name="Zástupný symbol pro svislý text 2"/>
          <p:cNvSpPr>
            <a:spLocks noGrp="1"/>
          </p:cNvSpPr>
          <p:nvPr>
            <p:ph type="body" orient="vert" idx="1"/>
          </p:nvPr>
        </p:nvSpPr>
        <p:spPr>
          <a:xfrm>
            <a:off x="457200" y="609600"/>
            <a:ext cx="5562600" cy="5516564"/>
          </a:xfrm>
        </p:spPr>
        <p:txBody>
          <a:bodyPr vert="eaVert"/>
          <a:lstStyle/>
          <a:p>
            <a:pPr lvl="0" eaLnBrk="1" latinLnBrk="0" hangingPunct="1"/>
            <a:r>
              <a:rPr lang="cs-CZ" smtClean="0"/>
              <a:t>Kliknutím lze upravit styly předlohy textu.</a:t>
            </a:r>
          </a:p>
          <a:p>
            <a:pPr lvl="1" eaLnBrk="1" latinLnBrk="0" hangingPunct="1"/>
            <a:r>
              <a:rPr lang="cs-CZ" smtClean="0"/>
              <a:t>Druhá úroveň</a:t>
            </a:r>
          </a:p>
          <a:p>
            <a:pPr lvl="2" eaLnBrk="1" latinLnBrk="0" hangingPunct="1"/>
            <a:r>
              <a:rPr lang="cs-CZ" smtClean="0"/>
              <a:t>Třetí úroveň</a:t>
            </a:r>
          </a:p>
          <a:p>
            <a:pPr lvl="3" eaLnBrk="1" latinLnBrk="0" hangingPunct="1"/>
            <a:r>
              <a:rPr lang="cs-CZ" smtClean="0"/>
              <a:t>Čtvrtá úroveň</a:t>
            </a:r>
          </a:p>
          <a:p>
            <a:pPr lvl="4" eaLnBrk="1" latinLnBrk="0" hangingPunct="1"/>
            <a:r>
              <a:rPr lang="cs-CZ" smtClean="0"/>
              <a:t>Pátá úroveň</a:t>
            </a:r>
            <a:endParaRPr kumimoji="0" lang="en-US"/>
          </a:p>
        </p:txBody>
      </p:sp>
      <p:sp>
        <p:nvSpPr>
          <p:cNvPr id="4" name="Zástupný symbol pro datum 3"/>
          <p:cNvSpPr>
            <a:spLocks noGrp="1"/>
          </p:cNvSpPr>
          <p:nvPr>
            <p:ph type="dt" sz="half" idx="10"/>
          </p:nvPr>
        </p:nvSpPr>
        <p:spPr>
          <a:xfrm>
            <a:off x="6553200" y="6248402"/>
            <a:ext cx="2209800" cy="365125"/>
          </a:xfrm>
        </p:spPr>
        <p:txBody>
          <a:bodyPr/>
          <a:lstStyle/>
          <a:p>
            <a:fld id="{7A38CD92-30A2-47E6-8101-4B7EAAF12D46}" type="datetimeFigureOut">
              <a:rPr lang="en-GB" smtClean="0"/>
              <a:pPr/>
              <a:t>18/03/2014</a:t>
            </a:fld>
            <a:endParaRPr lang="en-GB"/>
          </a:p>
        </p:txBody>
      </p:sp>
      <p:sp>
        <p:nvSpPr>
          <p:cNvPr id="5" name="Zástupný symbol pro zápatí 4"/>
          <p:cNvSpPr>
            <a:spLocks noGrp="1"/>
          </p:cNvSpPr>
          <p:nvPr>
            <p:ph type="ftr" sz="quarter" idx="11"/>
          </p:nvPr>
        </p:nvSpPr>
        <p:spPr>
          <a:xfrm>
            <a:off x="457201" y="6248207"/>
            <a:ext cx="5573483" cy="365125"/>
          </a:xfrm>
        </p:spPr>
        <p:txBody>
          <a:bodyPr/>
          <a:lstStyle/>
          <a:p>
            <a:endParaRPr lang="en-GB"/>
          </a:p>
        </p:txBody>
      </p:sp>
      <p:sp>
        <p:nvSpPr>
          <p:cNvPr id="7" name="Obdélník 6"/>
          <p:cNvSpPr/>
          <p:nvPr/>
        </p:nvSpPr>
        <p:spPr bwMode="white">
          <a:xfrm>
            <a:off x="6096318" y="0"/>
            <a:ext cx="320040" cy="6858000"/>
          </a:xfrm>
          <a:prstGeom prst="rect">
            <a:avLst/>
          </a:prstGeom>
          <a:solidFill>
            <a:srgbClr val="FFFFFF"/>
          </a:solidFill>
          <a:ln w="19050" cap="flat" cmpd="sng" algn="ctr">
            <a:noFill/>
            <a:prstDash val="solid"/>
          </a:ln>
        </p:spPr>
        <p:style>
          <a:lnRef idx="2">
            <a:schemeClr val="accent1"/>
          </a:lnRef>
          <a:fillRef idx="1">
            <a:schemeClr val="accent1"/>
          </a:fillRef>
          <a:effectRef idx="0">
            <a:schemeClr val="accent1"/>
          </a:effectRef>
          <a:fontRef idx="minor">
            <a:schemeClr val="lt1"/>
          </a:fontRef>
        </p:style>
        <p:txBody>
          <a:bodyPr rtlCol="0" anchor="ctr"/>
          <a:lstStyle/>
          <a:p>
            <a:pPr algn="ctr" eaLnBrk="1" latinLnBrk="0" hangingPunct="1"/>
            <a:endParaRPr kumimoji="0" lang="en-US"/>
          </a:p>
        </p:txBody>
      </p:sp>
      <p:sp>
        <p:nvSpPr>
          <p:cNvPr id="8" name="Obdélník 7"/>
          <p:cNvSpPr/>
          <p:nvPr/>
        </p:nvSpPr>
        <p:spPr>
          <a:xfrm>
            <a:off x="6142038" y="609600"/>
            <a:ext cx="228600" cy="6248400"/>
          </a:xfrm>
          <a:prstGeom prst="rect">
            <a:avLst/>
          </a:prstGeom>
          <a:solidFill>
            <a:schemeClr val="accent1"/>
          </a:solidFill>
          <a:ln w="19050" cap="flat" cmpd="sng" algn="ctr">
            <a:noFill/>
            <a:prstDash val="solid"/>
          </a:ln>
        </p:spPr>
        <p:style>
          <a:lnRef idx="2">
            <a:schemeClr val="accent1"/>
          </a:lnRef>
          <a:fillRef idx="1">
            <a:schemeClr val="accent1"/>
          </a:fillRef>
          <a:effectRef idx="0">
            <a:schemeClr val="accent1"/>
          </a:effectRef>
          <a:fontRef idx="minor">
            <a:schemeClr val="lt1"/>
          </a:fontRef>
        </p:style>
        <p:txBody>
          <a:bodyPr rtlCol="0" anchor="ctr"/>
          <a:lstStyle/>
          <a:p>
            <a:pPr algn="ctr" eaLnBrk="1" latinLnBrk="0" hangingPunct="1"/>
            <a:endParaRPr kumimoji="0" lang="en-US"/>
          </a:p>
        </p:txBody>
      </p:sp>
      <p:sp>
        <p:nvSpPr>
          <p:cNvPr id="9" name="Obdélník 8"/>
          <p:cNvSpPr/>
          <p:nvPr/>
        </p:nvSpPr>
        <p:spPr>
          <a:xfrm>
            <a:off x="6142038" y="0"/>
            <a:ext cx="228600" cy="533400"/>
          </a:xfrm>
          <a:prstGeom prst="rect">
            <a:avLst/>
          </a:prstGeom>
          <a:solidFill>
            <a:schemeClr val="accent2"/>
          </a:solidFill>
          <a:ln w="19050" cap="flat" cmpd="sng" algn="ctr">
            <a:noFill/>
            <a:prstDash val="solid"/>
          </a:ln>
        </p:spPr>
        <p:style>
          <a:lnRef idx="2">
            <a:schemeClr val="accent1"/>
          </a:lnRef>
          <a:fillRef idx="1">
            <a:schemeClr val="accent1"/>
          </a:fillRef>
          <a:effectRef idx="0">
            <a:schemeClr val="accent1"/>
          </a:effectRef>
          <a:fontRef idx="minor">
            <a:schemeClr val="lt1"/>
          </a:fontRef>
        </p:style>
        <p:txBody>
          <a:bodyPr rtlCol="0" anchor="ctr"/>
          <a:lstStyle/>
          <a:p>
            <a:pPr algn="ctr" eaLnBrk="1" latinLnBrk="0" hangingPunct="1"/>
            <a:endParaRPr kumimoji="0" lang="en-US"/>
          </a:p>
        </p:txBody>
      </p:sp>
      <p:sp>
        <p:nvSpPr>
          <p:cNvPr id="6" name="Zástupný symbol pro číslo snímku 5"/>
          <p:cNvSpPr>
            <a:spLocks noGrp="1"/>
          </p:cNvSpPr>
          <p:nvPr>
            <p:ph type="sldNum" sz="quarter" idx="12"/>
          </p:nvPr>
        </p:nvSpPr>
        <p:spPr>
          <a:xfrm rot="5400000">
            <a:off x="5989638" y="144462"/>
            <a:ext cx="533400" cy="244476"/>
          </a:xfrm>
        </p:spPr>
        <p:txBody>
          <a:bodyPr/>
          <a:lstStyle/>
          <a:p>
            <a:fld id="{438DE023-0C30-471E-81D1-CBC4E7E143C0}" type="slidenum">
              <a:rPr lang="en-GB" smtClean="0"/>
              <a:pPr/>
              <a:t>‹#›</a:t>
            </a:fld>
            <a:endParaRPr lang="en-GB"/>
          </a:p>
        </p:txBody>
      </p:sp>
    </p:spTree>
  </p:cSld>
  <p:clrMapOvr>
    <a:overrideClrMapping bg1="lt1" tx1="dk1" bg2="lt2" tx2="dk2" accent1="accent1" accent2="accent2" accent3="accent3" accent4="accent4" accent5="accent5" accent6="accent6" hlink="hlink" folHlink="folHlink"/>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itle" preserve="1">
  <p:cSld name="Úvodní snímek">
    <p:spTree>
      <p:nvGrpSpPr>
        <p:cNvPr id="1" name=""/>
        <p:cNvGrpSpPr/>
        <p:nvPr/>
      </p:nvGrpSpPr>
      <p:grpSpPr>
        <a:xfrm>
          <a:off x="0" y="0"/>
          <a:ext cx="0" cy="0"/>
          <a:chOff x="0" y="0"/>
          <a:chExt cx="0" cy="0"/>
        </a:xfrm>
      </p:grpSpPr>
      <p:sp>
        <p:nvSpPr>
          <p:cNvPr id="2" name="Nadpis 1"/>
          <p:cNvSpPr>
            <a:spLocks noGrp="1"/>
          </p:cNvSpPr>
          <p:nvPr>
            <p:ph type="ctrTitle"/>
          </p:nvPr>
        </p:nvSpPr>
        <p:spPr>
          <a:xfrm>
            <a:off x="685800" y="2130425"/>
            <a:ext cx="7772400" cy="1470025"/>
          </a:xfrm>
        </p:spPr>
        <p:txBody>
          <a:bodyPr/>
          <a:lstStyle/>
          <a:p>
            <a:r>
              <a:rPr lang="cs-CZ" smtClean="0"/>
              <a:t>Kliknutím lze upravit styl.</a:t>
            </a:r>
            <a:endParaRPr lang="cs-CZ"/>
          </a:p>
        </p:txBody>
      </p:sp>
      <p:sp>
        <p:nvSpPr>
          <p:cNvPr id="3" name="Podnadpis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cs-CZ" smtClean="0"/>
              <a:t>Kliknutím lze upravit styl předlohy.</a:t>
            </a:r>
            <a:endParaRPr lang="cs-CZ"/>
          </a:p>
        </p:txBody>
      </p:sp>
      <p:sp>
        <p:nvSpPr>
          <p:cNvPr id="4" name="Zástupný symbol pro datum 3"/>
          <p:cNvSpPr>
            <a:spLocks noGrp="1"/>
          </p:cNvSpPr>
          <p:nvPr>
            <p:ph type="dt" sz="half" idx="10"/>
          </p:nvPr>
        </p:nvSpPr>
        <p:spPr/>
        <p:txBody>
          <a:bodyPr/>
          <a:lstStyle/>
          <a:p>
            <a:fld id="{5019BB93-345A-4E9C-A89B-38BBF77BCBBD}" type="datetimeFigureOut">
              <a:rPr lang="cs-CZ" smtClean="0">
                <a:solidFill>
                  <a:prstClr val="black">
                    <a:tint val="75000"/>
                  </a:prstClr>
                </a:solidFill>
              </a:rPr>
              <a:pPr/>
              <a:t>18.3.2014</a:t>
            </a:fld>
            <a:endParaRPr lang="cs-CZ">
              <a:solidFill>
                <a:prstClr val="black">
                  <a:tint val="75000"/>
                </a:prstClr>
              </a:solidFill>
            </a:endParaRPr>
          </a:p>
        </p:txBody>
      </p:sp>
      <p:sp>
        <p:nvSpPr>
          <p:cNvPr id="5" name="Zástupný symbol pro zápatí 4"/>
          <p:cNvSpPr>
            <a:spLocks noGrp="1"/>
          </p:cNvSpPr>
          <p:nvPr>
            <p:ph type="ftr" sz="quarter" idx="11"/>
          </p:nvPr>
        </p:nvSpPr>
        <p:spPr/>
        <p:txBody>
          <a:bodyPr/>
          <a:lstStyle/>
          <a:p>
            <a:endParaRPr lang="cs-CZ">
              <a:solidFill>
                <a:prstClr val="black">
                  <a:tint val="75000"/>
                </a:prstClr>
              </a:solidFill>
            </a:endParaRPr>
          </a:p>
        </p:txBody>
      </p:sp>
      <p:sp>
        <p:nvSpPr>
          <p:cNvPr id="6" name="Zástupný symbol pro číslo snímku 5"/>
          <p:cNvSpPr>
            <a:spLocks noGrp="1"/>
          </p:cNvSpPr>
          <p:nvPr>
            <p:ph type="sldNum" sz="quarter" idx="12"/>
          </p:nvPr>
        </p:nvSpPr>
        <p:spPr/>
        <p:txBody>
          <a:bodyPr/>
          <a:lstStyle/>
          <a:p>
            <a:fld id="{BCE28582-1C5C-4D5B-9AEA-DD763F111097}" type="slidenum">
              <a:rPr lang="cs-CZ" smtClean="0">
                <a:solidFill>
                  <a:prstClr val="black">
                    <a:tint val="75000"/>
                  </a:prstClr>
                </a:solidFill>
              </a:rPr>
              <a:pPr/>
              <a:t>‹#›</a:t>
            </a:fld>
            <a:endParaRPr lang="cs-CZ">
              <a:solidFill>
                <a:prstClr val="black">
                  <a:tint val="75000"/>
                </a:prstClr>
              </a:solidFill>
            </a:endParaRPr>
          </a:p>
        </p:txBody>
      </p:sp>
    </p:spTree>
    <p:extLst>
      <p:ext uri="{BB962C8B-B14F-4D97-AF65-F5344CB8AC3E}">
        <p14:creationId xmlns:p14="http://schemas.microsoft.com/office/powerpoint/2010/main" xmlns="" val="3858679530"/>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obj" preserve="1">
  <p:cSld name="Nadpis a obsah">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smtClean="0"/>
              <a:t>Kliknutím lze upravit styl.</a:t>
            </a:r>
            <a:endParaRPr lang="cs-CZ"/>
          </a:p>
        </p:txBody>
      </p:sp>
      <p:sp>
        <p:nvSpPr>
          <p:cNvPr id="3" name="Zástupný symbol pro obsah 2"/>
          <p:cNvSpPr>
            <a:spLocks noGrp="1"/>
          </p:cNvSpPr>
          <p:nvPr>
            <p:ph idx="1"/>
          </p:nvPr>
        </p:nvSpPr>
        <p:spPr/>
        <p:txBody>
          <a:body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datum 3"/>
          <p:cNvSpPr>
            <a:spLocks noGrp="1"/>
          </p:cNvSpPr>
          <p:nvPr>
            <p:ph type="dt" sz="half" idx="10"/>
          </p:nvPr>
        </p:nvSpPr>
        <p:spPr/>
        <p:txBody>
          <a:bodyPr/>
          <a:lstStyle/>
          <a:p>
            <a:fld id="{5019BB93-345A-4E9C-A89B-38BBF77BCBBD}" type="datetimeFigureOut">
              <a:rPr lang="cs-CZ" smtClean="0">
                <a:solidFill>
                  <a:prstClr val="black">
                    <a:tint val="75000"/>
                  </a:prstClr>
                </a:solidFill>
              </a:rPr>
              <a:pPr/>
              <a:t>18.3.2014</a:t>
            </a:fld>
            <a:endParaRPr lang="cs-CZ">
              <a:solidFill>
                <a:prstClr val="black">
                  <a:tint val="75000"/>
                </a:prstClr>
              </a:solidFill>
            </a:endParaRPr>
          </a:p>
        </p:txBody>
      </p:sp>
      <p:sp>
        <p:nvSpPr>
          <p:cNvPr id="5" name="Zástupný symbol pro zápatí 4"/>
          <p:cNvSpPr>
            <a:spLocks noGrp="1"/>
          </p:cNvSpPr>
          <p:nvPr>
            <p:ph type="ftr" sz="quarter" idx="11"/>
          </p:nvPr>
        </p:nvSpPr>
        <p:spPr/>
        <p:txBody>
          <a:bodyPr/>
          <a:lstStyle/>
          <a:p>
            <a:endParaRPr lang="cs-CZ">
              <a:solidFill>
                <a:prstClr val="black">
                  <a:tint val="75000"/>
                </a:prstClr>
              </a:solidFill>
            </a:endParaRPr>
          </a:p>
        </p:txBody>
      </p:sp>
      <p:sp>
        <p:nvSpPr>
          <p:cNvPr id="6" name="Zástupný symbol pro číslo snímku 5"/>
          <p:cNvSpPr>
            <a:spLocks noGrp="1"/>
          </p:cNvSpPr>
          <p:nvPr>
            <p:ph type="sldNum" sz="quarter" idx="12"/>
          </p:nvPr>
        </p:nvSpPr>
        <p:spPr/>
        <p:txBody>
          <a:bodyPr/>
          <a:lstStyle/>
          <a:p>
            <a:fld id="{BCE28582-1C5C-4D5B-9AEA-DD763F111097}" type="slidenum">
              <a:rPr lang="cs-CZ" smtClean="0">
                <a:solidFill>
                  <a:prstClr val="black">
                    <a:tint val="75000"/>
                  </a:prstClr>
                </a:solidFill>
              </a:rPr>
              <a:pPr/>
              <a:t>‹#›</a:t>
            </a:fld>
            <a:endParaRPr lang="cs-CZ">
              <a:solidFill>
                <a:prstClr val="black">
                  <a:tint val="75000"/>
                </a:prstClr>
              </a:solidFill>
            </a:endParaRPr>
          </a:p>
        </p:txBody>
      </p:sp>
    </p:spTree>
    <p:extLst>
      <p:ext uri="{BB962C8B-B14F-4D97-AF65-F5344CB8AC3E}">
        <p14:creationId xmlns:p14="http://schemas.microsoft.com/office/powerpoint/2010/main" xmlns="" val="2571073842"/>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secHead" preserve="1">
  <p:cSld name="Záhlaví části">
    <p:spTree>
      <p:nvGrpSpPr>
        <p:cNvPr id="1" name=""/>
        <p:cNvGrpSpPr/>
        <p:nvPr/>
      </p:nvGrpSpPr>
      <p:grpSpPr>
        <a:xfrm>
          <a:off x="0" y="0"/>
          <a:ext cx="0" cy="0"/>
          <a:chOff x="0" y="0"/>
          <a:chExt cx="0" cy="0"/>
        </a:xfrm>
      </p:grpSpPr>
      <p:sp>
        <p:nvSpPr>
          <p:cNvPr id="2" name="Nadpis 1"/>
          <p:cNvSpPr>
            <a:spLocks noGrp="1"/>
          </p:cNvSpPr>
          <p:nvPr>
            <p:ph type="title"/>
          </p:nvPr>
        </p:nvSpPr>
        <p:spPr>
          <a:xfrm>
            <a:off x="722313" y="4406900"/>
            <a:ext cx="7772400" cy="1362075"/>
          </a:xfrm>
        </p:spPr>
        <p:txBody>
          <a:bodyPr anchor="t"/>
          <a:lstStyle>
            <a:lvl1pPr algn="l">
              <a:defRPr sz="4000" b="1" cap="all"/>
            </a:lvl1pPr>
          </a:lstStyle>
          <a:p>
            <a:r>
              <a:rPr lang="cs-CZ" smtClean="0"/>
              <a:t>Kliknutím lze upravit styl.</a:t>
            </a:r>
            <a:endParaRPr lang="cs-CZ"/>
          </a:p>
        </p:txBody>
      </p:sp>
      <p:sp>
        <p:nvSpPr>
          <p:cNvPr id="3" name="Zástupný symbol pro text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cs-CZ" smtClean="0"/>
              <a:t>Kliknutím lze upravit styly předlohy textu.</a:t>
            </a:r>
          </a:p>
        </p:txBody>
      </p:sp>
      <p:sp>
        <p:nvSpPr>
          <p:cNvPr id="4" name="Zástupný symbol pro datum 3"/>
          <p:cNvSpPr>
            <a:spLocks noGrp="1"/>
          </p:cNvSpPr>
          <p:nvPr>
            <p:ph type="dt" sz="half" idx="10"/>
          </p:nvPr>
        </p:nvSpPr>
        <p:spPr/>
        <p:txBody>
          <a:bodyPr/>
          <a:lstStyle/>
          <a:p>
            <a:fld id="{5019BB93-345A-4E9C-A89B-38BBF77BCBBD}" type="datetimeFigureOut">
              <a:rPr lang="cs-CZ" smtClean="0">
                <a:solidFill>
                  <a:prstClr val="black">
                    <a:tint val="75000"/>
                  </a:prstClr>
                </a:solidFill>
              </a:rPr>
              <a:pPr/>
              <a:t>18.3.2014</a:t>
            </a:fld>
            <a:endParaRPr lang="cs-CZ">
              <a:solidFill>
                <a:prstClr val="black">
                  <a:tint val="75000"/>
                </a:prstClr>
              </a:solidFill>
            </a:endParaRPr>
          </a:p>
        </p:txBody>
      </p:sp>
      <p:sp>
        <p:nvSpPr>
          <p:cNvPr id="5" name="Zástupný symbol pro zápatí 4"/>
          <p:cNvSpPr>
            <a:spLocks noGrp="1"/>
          </p:cNvSpPr>
          <p:nvPr>
            <p:ph type="ftr" sz="quarter" idx="11"/>
          </p:nvPr>
        </p:nvSpPr>
        <p:spPr/>
        <p:txBody>
          <a:bodyPr/>
          <a:lstStyle/>
          <a:p>
            <a:endParaRPr lang="cs-CZ">
              <a:solidFill>
                <a:prstClr val="black">
                  <a:tint val="75000"/>
                </a:prstClr>
              </a:solidFill>
            </a:endParaRPr>
          </a:p>
        </p:txBody>
      </p:sp>
      <p:sp>
        <p:nvSpPr>
          <p:cNvPr id="6" name="Zástupný symbol pro číslo snímku 5"/>
          <p:cNvSpPr>
            <a:spLocks noGrp="1"/>
          </p:cNvSpPr>
          <p:nvPr>
            <p:ph type="sldNum" sz="quarter" idx="12"/>
          </p:nvPr>
        </p:nvSpPr>
        <p:spPr/>
        <p:txBody>
          <a:bodyPr/>
          <a:lstStyle/>
          <a:p>
            <a:fld id="{BCE28582-1C5C-4D5B-9AEA-DD763F111097}" type="slidenum">
              <a:rPr lang="cs-CZ" smtClean="0">
                <a:solidFill>
                  <a:prstClr val="black">
                    <a:tint val="75000"/>
                  </a:prstClr>
                </a:solidFill>
              </a:rPr>
              <a:pPr/>
              <a:t>‹#›</a:t>
            </a:fld>
            <a:endParaRPr lang="cs-CZ">
              <a:solidFill>
                <a:prstClr val="black">
                  <a:tint val="75000"/>
                </a:prstClr>
              </a:solidFill>
            </a:endParaRPr>
          </a:p>
        </p:txBody>
      </p:sp>
    </p:spTree>
    <p:extLst>
      <p:ext uri="{BB962C8B-B14F-4D97-AF65-F5344CB8AC3E}">
        <p14:creationId xmlns:p14="http://schemas.microsoft.com/office/powerpoint/2010/main" xmlns="" val="3455696013"/>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twoObj" preserve="1">
  <p:cSld name="Dva obsahy">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smtClean="0"/>
              <a:t>Kliknutím lze upravit styl.</a:t>
            </a:r>
            <a:endParaRPr lang="cs-CZ"/>
          </a:p>
        </p:txBody>
      </p:sp>
      <p:sp>
        <p:nvSpPr>
          <p:cNvPr id="3" name="Zástupný symbol pro obsah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obsah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5" name="Zástupný symbol pro datum 4"/>
          <p:cNvSpPr>
            <a:spLocks noGrp="1"/>
          </p:cNvSpPr>
          <p:nvPr>
            <p:ph type="dt" sz="half" idx="10"/>
          </p:nvPr>
        </p:nvSpPr>
        <p:spPr/>
        <p:txBody>
          <a:bodyPr/>
          <a:lstStyle/>
          <a:p>
            <a:fld id="{5019BB93-345A-4E9C-A89B-38BBF77BCBBD}" type="datetimeFigureOut">
              <a:rPr lang="cs-CZ" smtClean="0">
                <a:solidFill>
                  <a:prstClr val="black">
                    <a:tint val="75000"/>
                  </a:prstClr>
                </a:solidFill>
              </a:rPr>
              <a:pPr/>
              <a:t>18.3.2014</a:t>
            </a:fld>
            <a:endParaRPr lang="cs-CZ">
              <a:solidFill>
                <a:prstClr val="black">
                  <a:tint val="75000"/>
                </a:prstClr>
              </a:solidFill>
            </a:endParaRPr>
          </a:p>
        </p:txBody>
      </p:sp>
      <p:sp>
        <p:nvSpPr>
          <p:cNvPr id="6" name="Zástupný symbol pro zápatí 5"/>
          <p:cNvSpPr>
            <a:spLocks noGrp="1"/>
          </p:cNvSpPr>
          <p:nvPr>
            <p:ph type="ftr" sz="quarter" idx="11"/>
          </p:nvPr>
        </p:nvSpPr>
        <p:spPr/>
        <p:txBody>
          <a:bodyPr/>
          <a:lstStyle/>
          <a:p>
            <a:endParaRPr lang="cs-CZ">
              <a:solidFill>
                <a:prstClr val="black">
                  <a:tint val="75000"/>
                </a:prstClr>
              </a:solidFill>
            </a:endParaRPr>
          </a:p>
        </p:txBody>
      </p:sp>
      <p:sp>
        <p:nvSpPr>
          <p:cNvPr id="7" name="Zástupný symbol pro číslo snímku 6"/>
          <p:cNvSpPr>
            <a:spLocks noGrp="1"/>
          </p:cNvSpPr>
          <p:nvPr>
            <p:ph type="sldNum" sz="quarter" idx="12"/>
          </p:nvPr>
        </p:nvSpPr>
        <p:spPr/>
        <p:txBody>
          <a:bodyPr/>
          <a:lstStyle/>
          <a:p>
            <a:fld id="{BCE28582-1C5C-4D5B-9AEA-DD763F111097}" type="slidenum">
              <a:rPr lang="cs-CZ" smtClean="0">
                <a:solidFill>
                  <a:prstClr val="black">
                    <a:tint val="75000"/>
                  </a:prstClr>
                </a:solidFill>
              </a:rPr>
              <a:pPr/>
              <a:t>‹#›</a:t>
            </a:fld>
            <a:endParaRPr lang="cs-CZ">
              <a:solidFill>
                <a:prstClr val="black">
                  <a:tint val="75000"/>
                </a:prstClr>
              </a:solidFill>
            </a:endParaRPr>
          </a:p>
        </p:txBody>
      </p:sp>
    </p:spTree>
    <p:extLst>
      <p:ext uri="{BB962C8B-B14F-4D97-AF65-F5344CB8AC3E}">
        <p14:creationId xmlns:p14="http://schemas.microsoft.com/office/powerpoint/2010/main" xmlns="" val="489617061"/>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twoTxTwoObj" preserve="1">
  <p:cSld name="Porovnání">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lvl1pPr>
              <a:defRPr/>
            </a:lvl1pPr>
          </a:lstStyle>
          <a:p>
            <a:r>
              <a:rPr lang="cs-CZ" smtClean="0"/>
              <a:t>Kliknutím lze upravit styl.</a:t>
            </a:r>
            <a:endParaRPr lang="cs-CZ"/>
          </a:p>
        </p:txBody>
      </p:sp>
      <p:sp>
        <p:nvSpPr>
          <p:cNvPr id="3" name="Zástupný symbol pro text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cs-CZ" smtClean="0"/>
              <a:t>Kliknutím lze upravit styly předlohy textu.</a:t>
            </a:r>
          </a:p>
        </p:txBody>
      </p:sp>
      <p:sp>
        <p:nvSpPr>
          <p:cNvPr id="4" name="Zástupný symbol pro obsah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5" name="Zástupný symbol pro text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cs-CZ" smtClean="0"/>
              <a:t>Kliknutím lze upravit styly předlohy textu.</a:t>
            </a:r>
          </a:p>
        </p:txBody>
      </p:sp>
      <p:sp>
        <p:nvSpPr>
          <p:cNvPr id="6" name="Zástupný symbol pro obsah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7" name="Zástupný symbol pro datum 6"/>
          <p:cNvSpPr>
            <a:spLocks noGrp="1"/>
          </p:cNvSpPr>
          <p:nvPr>
            <p:ph type="dt" sz="half" idx="10"/>
          </p:nvPr>
        </p:nvSpPr>
        <p:spPr/>
        <p:txBody>
          <a:bodyPr/>
          <a:lstStyle/>
          <a:p>
            <a:fld id="{5019BB93-345A-4E9C-A89B-38BBF77BCBBD}" type="datetimeFigureOut">
              <a:rPr lang="cs-CZ" smtClean="0">
                <a:solidFill>
                  <a:prstClr val="black">
                    <a:tint val="75000"/>
                  </a:prstClr>
                </a:solidFill>
              </a:rPr>
              <a:pPr/>
              <a:t>18.3.2014</a:t>
            </a:fld>
            <a:endParaRPr lang="cs-CZ">
              <a:solidFill>
                <a:prstClr val="black">
                  <a:tint val="75000"/>
                </a:prstClr>
              </a:solidFill>
            </a:endParaRPr>
          </a:p>
        </p:txBody>
      </p:sp>
      <p:sp>
        <p:nvSpPr>
          <p:cNvPr id="8" name="Zástupný symbol pro zápatí 7"/>
          <p:cNvSpPr>
            <a:spLocks noGrp="1"/>
          </p:cNvSpPr>
          <p:nvPr>
            <p:ph type="ftr" sz="quarter" idx="11"/>
          </p:nvPr>
        </p:nvSpPr>
        <p:spPr/>
        <p:txBody>
          <a:bodyPr/>
          <a:lstStyle/>
          <a:p>
            <a:endParaRPr lang="cs-CZ">
              <a:solidFill>
                <a:prstClr val="black">
                  <a:tint val="75000"/>
                </a:prstClr>
              </a:solidFill>
            </a:endParaRPr>
          </a:p>
        </p:txBody>
      </p:sp>
      <p:sp>
        <p:nvSpPr>
          <p:cNvPr id="9" name="Zástupný symbol pro číslo snímku 8"/>
          <p:cNvSpPr>
            <a:spLocks noGrp="1"/>
          </p:cNvSpPr>
          <p:nvPr>
            <p:ph type="sldNum" sz="quarter" idx="12"/>
          </p:nvPr>
        </p:nvSpPr>
        <p:spPr/>
        <p:txBody>
          <a:bodyPr/>
          <a:lstStyle/>
          <a:p>
            <a:fld id="{BCE28582-1C5C-4D5B-9AEA-DD763F111097}" type="slidenum">
              <a:rPr lang="cs-CZ" smtClean="0">
                <a:solidFill>
                  <a:prstClr val="black">
                    <a:tint val="75000"/>
                  </a:prstClr>
                </a:solidFill>
              </a:rPr>
              <a:pPr/>
              <a:t>‹#›</a:t>
            </a:fld>
            <a:endParaRPr lang="cs-CZ">
              <a:solidFill>
                <a:prstClr val="black">
                  <a:tint val="75000"/>
                </a:prstClr>
              </a:solidFill>
            </a:endParaRPr>
          </a:p>
        </p:txBody>
      </p:sp>
    </p:spTree>
    <p:extLst>
      <p:ext uri="{BB962C8B-B14F-4D97-AF65-F5344CB8AC3E}">
        <p14:creationId xmlns:p14="http://schemas.microsoft.com/office/powerpoint/2010/main" xmlns="" val="2507271875"/>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itleOnly" preserve="1">
  <p:cSld name="Pouze nadpis">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smtClean="0"/>
              <a:t>Kliknutím lze upravit styl.</a:t>
            </a:r>
            <a:endParaRPr lang="cs-CZ"/>
          </a:p>
        </p:txBody>
      </p:sp>
      <p:sp>
        <p:nvSpPr>
          <p:cNvPr id="3" name="Zástupný symbol pro datum 2"/>
          <p:cNvSpPr>
            <a:spLocks noGrp="1"/>
          </p:cNvSpPr>
          <p:nvPr>
            <p:ph type="dt" sz="half" idx="10"/>
          </p:nvPr>
        </p:nvSpPr>
        <p:spPr/>
        <p:txBody>
          <a:bodyPr/>
          <a:lstStyle/>
          <a:p>
            <a:fld id="{5019BB93-345A-4E9C-A89B-38BBF77BCBBD}" type="datetimeFigureOut">
              <a:rPr lang="cs-CZ" smtClean="0">
                <a:solidFill>
                  <a:prstClr val="black">
                    <a:tint val="75000"/>
                  </a:prstClr>
                </a:solidFill>
              </a:rPr>
              <a:pPr/>
              <a:t>18.3.2014</a:t>
            </a:fld>
            <a:endParaRPr lang="cs-CZ">
              <a:solidFill>
                <a:prstClr val="black">
                  <a:tint val="75000"/>
                </a:prstClr>
              </a:solidFill>
            </a:endParaRPr>
          </a:p>
        </p:txBody>
      </p:sp>
      <p:sp>
        <p:nvSpPr>
          <p:cNvPr id="4" name="Zástupný symbol pro zápatí 3"/>
          <p:cNvSpPr>
            <a:spLocks noGrp="1"/>
          </p:cNvSpPr>
          <p:nvPr>
            <p:ph type="ftr" sz="quarter" idx="11"/>
          </p:nvPr>
        </p:nvSpPr>
        <p:spPr/>
        <p:txBody>
          <a:bodyPr/>
          <a:lstStyle/>
          <a:p>
            <a:endParaRPr lang="cs-CZ">
              <a:solidFill>
                <a:prstClr val="black">
                  <a:tint val="75000"/>
                </a:prstClr>
              </a:solidFill>
            </a:endParaRPr>
          </a:p>
        </p:txBody>
      </p:sp>
      <p:sp>
        <p:nvSpPr>
          <p:cNvPr id="5" name="Zástupný symbol pro číslo snímku 4"/>
          <p:cNvSpPr>
            <a:spLocks noGrp="1"/>
          </p:cNvSpPr>
          <p:nvPr>
            <p:ph type="sldNum" sz="quarter" idx="12"/>
          </p:nvPr>
        </p:nvSpPr>
        <p:spPr/>
        <p:txBody>
          <a:bodyPr/>
          <a:lstStyle/>
          <a:p>
            <a:fld id="{BCE28582-1C5C-4D5B-9AEA-DD763F111097}" type="slidenum">
              <a:rPr lang="cs-CZ" smtClean="0">
                <a:solidFill>
                  <a:prstClr val="black">
                    <a:tint val="75000"/>
                  </a:prstClr>
                </a:solidFill>
              </a:rPr>
              <a:pPr/>
              <a:t>‹#›</a:t>
            </a:fld>
            <a:endParaRPr lang="cs-CZ">
              <a:solidFill>
                <a:prstClr val="black">
                  <a:tint val="75000"/>
                </a:prstClr>
              </a:solidFill>
            </a:endParaRPr>
          </a:p>
        </p:txBody>
      </p:sp>
    </p:spTree>
    <p:extLst>
      <p:ext uri="{BB962C8B-B14F-4D97-AF65-F5344CB8AC3E}">
        <p14:creationId xmlns:p14="http://schemas.microsoft.com/office/powerpoint/2010/main" xmlns="" val="1733720812"/>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blank" preserve="1">
  <p:cSld name="Prázdný">
    <p:spTree>
      <p:nvGrpSpPr>
        <p:cNvPr id="1" name=""/>
        <p:cNvGrpSpPr/>
        <p:nvPr/>
      </p:nvGrpSpPr>
      <p:grpSpPr>
        <a:xfrm>
          <a:off x="0" y="0"/>
          <a:ext cx="0" cy="0"/>
          <a:chOff x="0" y="0"/>
          <a:chExt cx="0" cy="0"/>
        </a:xfrm>
      </p:grpSpPr>
      <p:sp>
        <p:nvSpPr>
          <p:cNvPr id="2" name="Zástupný symbol pro datum 1"/>
          <p:cNvSpPr>
            <a:spLocks noGrp="1"/>
          </p:cNvSpPr>
          <p:nvPr>
            <p:ph type="dt" sz="half" idx="10"/>
          </p:nvPr>
        </p:nvSpPr>
        <p:spPr/>
        <p:txBody>
          <a:bodyPr/>
          <a:lstStyle/>
          <a:p>
            <a:fld id="{5019BB93-345A-4E9C-A89B-38BBF77BCBBD}" type="datetimeFigureOut">
              <a:rPr lang="cs-CZ" smtClean="0">
                <a:solidFill>
                  <a:prstClr val="black">
                    <a:tint val="75000"/>
                  </a:prstClr>
                </a:solidFill>
              </a:rPr>
              <a:pPr/>
              <a:t>18.3.2014</a:t>
            </a:fld>
            <a:endParaRPr lang="cs-CZ">
              <a:solidFill>
                <a:prstClr val="black">
                  <a:tint val="75000"/>
                </a:prstClr>
              </a:solidFill>
            </a:endParaRPr>
          </a:p>
        </p:txBody>
      </p:sp>
      <p:sp>
        <p:nvSpPr>
          <p:cNvPr id="3" name="Zástupný symbol pro zápatí 2"/>
          <p:cNvSpPr>
            <a:spLocks noGrp="1"/>
          </p:cNvSpPr>
          <p:nvPr>
            <p:ph type="ftr" sz="quarter" idx="11"/>
          </p:nvPr>
        </p:nvSpPr>
        <p:spPr/>
        <p:txBody>
          <a:bodyPr/>
          <a:lstStyle/>
          <a:p>
            <a:endParaRPr lang="cs-CZ">
              <a:solidFill>
                <a:prstClr val="black">
                  <a:tint val="75000"/>
                </a:prstClr>
              </a:solidFill>
            </a:endParaRPr>
          </a:p>
        </p:txBody>
      </p:sp>
      <p:sp>
        <p:nvSpPr>
          <p:cNvPr id="4" name="Zástupný symbol pro číslo snímku 3"/>
          <p:cNvSpPr>
            <a:spLocks noGrp="1"/>
          </p:cNvSpPr>
          <p:nvPr>
            <p:ph type="sldNum" sz="quarter" idx="12"/>
          </p:nvPr>
        </p:nvSpPr>
        <p:spPr/>
        <p:txBody>
          <a:bodyPr/>
          <a:lstStyle/>
          <a:p>
            <a:fld id="{BCE28582-1C5C-4D5B-9AEA-DD763F111097}" type="slidenum">
              <a:rPr lang="cs-CZ" smtClean="0">
                <a:solidFill>
                  <a:prstClr val="black">
                    <a:tint val="75000"/>
                  </a:prstClr>
                </a:solidFill>
              </a:rPr>
              <a:pPr/>
              <a:t>‹#›</a:t>
            </a:fld>
            <a:endParaRPr lang="cs-CZ">
              <a:solidFill>
                <a:prstClr val="black">
                  <a:tint val="75000"/>
                </a:prstClr>
              </a:solidFill>
            </a:endParaRPr>
          </a:p>
        </p:txBody>
      </p:sp>
    </p:spTree>
    <p:extLst>
      <p:ext uri="{BB962C8B-B14F-4D97-AF65-F5344CB8AC3E}">
        <p14:creationId xmlns:p14="http://schemas.microsoft.com/office/powerpoint/2010/main" xmlns="" val="3021388814"/>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objTx" preserve="1">
  <p:cSld name="Obsah s titulkem">
    <p:spTree>
      <p:nvGrpSpPr>
        <p:cNvPr id="1" name=""/>
        <p:cNvGrpSpPr/>
        <p:nvPr/>
      </p:nvGrpSpPr>
      <p:grpSpPr>
        <a:xfrm>
          <a:off x="0" y="0"/>
          <a:ext cx="0" cy="0"/>
          <a:chOff x="0" y="0"/>
          <a:chExt cx="0" cy="0"/>
        </a:xfrm>
      </p:grpSpPr>
      <p:sp>
        <p:nvSpPr>
          <p:cNvPr id="2" name="Nadpis 1"/>
          <p:cNvSpPr>
            <a:spLocks noGrp="1"/>
          </p:cNvSpPr>
          <p:nvPr>
            <p:ph type="title"/>
          </p:nvPr>
        </p:nvSpPr>
        <p:spPr>
          <a:xfrm>
            <a:off x="457200" y="273050"/>
            <a:ext cx="3008313" cy="1162050"/>
          </a:xfrm>
        </p:spPr>
        <p:txBody>
          <a:bodyPr anchor="b"/>
          <a:lstStyle>
            <a:lvl1pPr algn="l">
              <a:defRPr sz="2000" b="1"/>
            </a:lvl1pPr>
          </a:lstStyle>
          <a:p>
            <a:r>
              <a:rPr lang="cs-CZ" smtClean="0"/>
              <a:t>Kliknutím lze upravit styl.</a:t>
            </a:r>
            <a:endParaRPr lang="cs-CZ"/>
          </a:p>
        </p:txBody>
      </p:sp>
      <p:sp>
        <p:nvSpPr>
          <p:cNvPr id="3" name="Zástupný symbol pro obsah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text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cs-CZ" smtClean="0"/>
              <a:t>Kliknutím lze upravit styly předlohy textu.</a:t>
            </a:r>
          </a:p>
        </p:txBody>
      </p:sp>
      <p:sp>
        <p:nvSpPr>
          <p:cNvPr id="5" name="Zástupný symbol pro datum 4"/>
          <p:cNvSpPr>
            <a:spLocks noGrp="1"/>
          </p:cNvSpPr>
          <p:nvPr>
            <p:ph type="dt" sz="half" idx="10"/>
          </p:nvPr>
        </p:nvSpPr>
        <p:spPr/>
        <p:txBody>
          <a:bodyPr/>
          <a:lstStyle/>
          <a:p>
            <a:fld id="{5019BB93-345A-4E9C-A89B-38BBF77BCBBD}" type="datetimeFigureOut">
              <a:rPr lang="cs-CZ" smtClean="0">
                <a:solidFill>
                  <a:prstClr val="black">
                    <a:tint val="75000"/>
                  </a:prstClr>
                </a:solidFill>
              </a:rPr>
              <a:pPr/>
              <a:t>18.3.2014</a:t>
            </a:fld>
            <a:endParaRPr lang="cs-CZ">
              <a:solidFill>
                <a:prstClr val="black">
                  <a:tint val="75000"/>
                </a:prstClr>
              </a:solidFill>
            </a:endParaRPr>
          </a:p>
        </p:txBody>
      </p:sp>
      <p:sp>
        <p:nvSpPr>
          <p:cNvPr id="6" name="Zástupný symbol pro zápatí 5"/>
          <p:cNvSpPr>
            <a:spLocks noGrp="1"/>
          </p:cNvSpPr>
          <p:nvPr>
            <p:ph type="ftr" sz="quarter" idx="11"/>
          </p:nvPr>
        </p:nvSpPr>
        <p:spPr/>
        <p:txBody>
          <a:bodyPr/>
          <a:lstStyle/>
          <a:p>
            <a:endParaRPr lang="cs-CZ">
              <a:solidFill>
                <a:prstClr val="black">
                  <a:tint val="75000"/>
                </a:prstClr>
              </a:solidFill>
            </a:endParaRPr>
          </a:p>
        </p:txBody>
      </p:sp>
      <p:sp>
        <p:nvSpPr>
          <p:cNvPr id="7" name="Zástupný symbol pro číslo snímku 6"/>
          <p:cNvSpPr>
            <a:spLocks noGrp="1"/>
          </p:cNvSpPr>
          <p:nvPr>
            <p:ph type="sldNum" sz="quarter" idx="12"/>
          </p:nvPr>
        </p:nvSpPr>
        <p:spPr/>
        <p:txBody>
          <a:bodyPr/>
          <a:lstStyle/>
          <a:p>
            <a:fld id="{BCE28582-1C5C-4D5B-9AEA-DD763F111097}" type="slidenum">
              <a:rPr lang="cs-CZ" smtClean="0">
                <a:solidFill>
                  <a:prstClr val="black">
                    <a:tint val="75000"/>
                  </a:prstClr>
                </a:solidFill>
              </a:rPr>
              <a:pPr/>
              <a:t>‹#›</a:t>
            </a:fld>
            <a:endParaRPr lang="cs-CZ">
              <a:solidFill>
                <a:prstClr val="black">
                  <a:tint val="75000"/>
                </a:prstClr>
              </a:solidFill>
            </a:endParaRPr>
          </a:p>
        </p:txBody>
      </p:sp>
    </p:spTree>
    <p:extLst>
      <p:ext uri="{BB962C8B-B14F-4D97-AF65-F5344CB8AC3E}">
        <p14:creationId xmlns:p14="http://schemas.microsoft.com/office/powerpoint/2010/main" xmlns="" val="65218698"/>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picTx" preserve="1">
  <p:cSld name="Obrázek s titulkem">
    <p:spTree>
      <p:nvGrpSpPr>
        <p:cNvPr id="1" name=""/>
        <p:cNvGrpSpPr/>
        <p:nvPr/>
      </p:nvGrpSpPr>
      <p:grpSpPr>
        <a:xfrm>
          <a:off x="0" y="0"/>
          <a:ext cx="0" cy="0"/>
          <a:chOff x="0" y="0"/>
          <a:chExt cx="0" cy="0"/>
        </a:xfrm>
      </p:grpSpPr>
      <p:sp>
        <p:nvSpPr>
          <p:cNvPr id="2" name="Nadpis 1"/>
          <p:cNvSpPr>
            <a:spLocks noGrp="1"/>
          </p:cNvSpPr>
          <p:nvPr>
            <p:ph type="title"/>
          </p:nvPr>
        </p:nvSpPr>
        <p:spPr>
          <a:xfrm>
            <a:off x="1792288" y="4800600"/>
            <a:ext cx="5486400" cy="566738"/>
          </a:xfrm>
        </p:spPr>
        <p:txBody>
          <a:bodyPr anchor="b"/>
          <a:lstStyle>
            <a:lvl1pPr algn="l">
              <a:defRPr sz="2000" b="1"/>
            </a:lvl1pPr>
          </a:lstStyle>
          <a:p>
            <a:r>
              <a:rPr lang="cs-CZ" smtClean="0"/>
              <a:t>Kliknutím lze upravit styl.</a:t>
            </a:r>
            <a:endParaRPr lang="cs-CZ"/>
          </a:p>
        </p:txBody>
      </p:sp>
      <p:sp>
        <p:nvSpPr>
          <p:cNvPr id="3" name="Zástupný symbol pro obrázek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cs-CZ"/>
          </a:p>
        </p:txBody>
      </p:sp>
      <p:sp>
        <p:nvSpPr>
          <p:cNvPr id="4" name="Zástupný symbol pro text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cs-CZ" smtClean="0"/>
              <a:t>Kliknutím lze upravit styly předlohy textu.</a:t>
            </a:r>
          </a:p>
        </p:txBody>
      </p:sp>
      <p:sp>
        <p:nvSpPr>
          <p:cNvPr id="5" name="Zástupný symbol pro datum 4"/>
          <p:cNvSpPr>
            <a:spLocks noGrp="1"/>
          </p:cNvSpPr>
          <p:nvPr>
            <p:ph type="dt" sz="half" idx="10"/>
          </p:nvPr>
        </p:nvSpPr>
        <p:spPr/>
        <p:txBody>
          <a:bodyPr/>
          <a:lstStyle/>
          <a:p>
            <a:fld id="{5019BB93-345A-4E9C-A89B-38BBF77BCBBD}" type="datetimeFigureOut">
              <a:rPr lang="cs-CZ" smtClean="0">
                <a:solidFill>
                  <a:prstClr val="black">
                    <a:tint val="75000"/>
                  </a:prstClr>
                </a:solidFill>
              </a:rPr>
              <a:pPr/>
              <a:t>18.3.2014</a:t>
            </a:fld>
            <a:endParaRPr lang="cs-CZ">
              <a:solidFill>
                <a:prstClr val="black">
                  <a:tint val="75000"/>
                </a:prstClr>
              </a:solidFill>
            </a:endParaRPr>
          </a:p>
        </p:txBody>
      </p:sp>
      <p:sp>
        <p:nvSpPr>
          <p:cNvPr id="6" name="Zástupný symbol pro zápatí 5"/>
          <p:cNvSpPr>
            <a:spLocks noGrp="1"/>
          </p:cNvSpPr>
          <p:nvPr>
            <p:ph type="ftr" sz="quarter" idx="11"/>
          </p:nvPr>
        </p:nvSpPr>
        <p:spPr/>
        <p:txBody>
          <a:bodyPr/>
          <a:lstStyle/>
          <a:p>
            <a:endParaRPr lang="cs-CZ">
              <a:solidFill>
                <a:prstClr val="black">
                  <a:tint val="75000"/>
                </a:prstClr>
              </a:solidFill>
            </a:endParaRPr>
          </a:p>
        </p:txBody>
      </p:sp>
      <p:sp>
        <p:nvSpPr>
          <p:cNvPr id="7" name="Zástupný symbol pro číslo snímku 6"/>
          <p:cNvSpPr>
            <a:spLocks noGrp="1"/>
          </p:cNvSpPr>
          <p:nvPr>
            <p:ph type="sldNum" sz="quarter" idx="12"/>
          </p:nvPr>
        </p:nvSpPr>
        <p:spPr/>
        <p:txBody>
          <a:bodyPr/>
          <a:lstStyle/>
          <a:p>
            <a:fld id="{BCE28582-1C5C-4D5B-9AEA-DD763F111097}" type="slidenum">
              <a:rPr lang="cs-CZ" smtClean="0">
                <a:solidFill>
                  <a:prstClr val="black">
                    <a:tint val="75000"/>
                  </a:prstClr>
                </a:solidFill>
              </a:rPr>
              <a:pPr/>
              <a:t>‹#›</a:t>
            </a:fld>
            <a:endParaRPr lang="cs-CZ">
              <a:solidFill>
                <a:prstClr val="black">
                  <a:tint val="75000"/>
                </a:prstClr>
              </a:solidFill>
            </a:endParaRPr>
          </a:p>
        </p:txBody>
      </p:sp>
    </p:spTree>
    <p:extLst>
      <p:ext uri="{BB962C8B-B14F-4D97-AF65-F5344CB8AC3E}">
        <p14:creationId xmlns:p14="http://schemas.microsoft.com/office/powerpoint/2010/main" xmlns="" val="264802923"/>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vertTx" preserve="1">
  <p:cSld name="Nadpis a svislý text">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smtClean="0"/>
              <a:t>Kliknutím lze upravit styl.</a:t>
            </a:r>
            <a:endParaRPr lang="cs-CZ"/>
          </a:p>
        </p:txBody>
      </p:sp>
      <p:sp>
        <p:nvSpPr>
          <p:cNvPr id="3" name="Zástupný symbol pro svislý text 2"/>
          <p:cNvSpPr>
            <a:spLocks noGrp="1"/>
          </p:cNvSpPr>
          <p:nvPr>
            <p:ph type="body" orient="vert" idx="1"/>
          </p:nvPr>
        </p:nvSpPr>
        <p:spPr/>
        <p:txBody>
          <a:bodyPr vert="eaVert"/>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datum 3"/>
          <p:cNvSpPr>
            <a:spLocks noGrp="1"/>
          </p:cNvSpPr>
          <p:nvPr>
            <p:ph type="dt" sz="half" idx="10"/>
          </p:nvPr>
        </p:nvSpPr>
        <p:spPr/>
        <p:txBody>
          <a:bodyPr/>
          <a:lstStyle/>
          <a:p>
            <a:fld id="{5019BB93-345A-4E9C-A89B-38BBF77BCBBD}" type="datetimeFigureOut">
              <a:rPr lang="cs-CZ" smtClean="0">
                <a:solidFill>
                  <a:prstClr val="black">
                    <a:tint val="75000"/>
                  </a:prstClr>
                </a:solidFill>
              </a:rPr>
              <a:pPr/>
              <a:t>18.3.2014</a:t>
            </a:fld>
            <a:endParaRPr lang="cs-CZ">
              <a:solidFill>
                <a:prstClr val="black">
                  <a:tint val="75000"/>
                </a:prstClr>
              </a:solidFill>
            </a:endParaRPr>
          </a:p>
        </p:txBody>
      </p:sp>
      <p:sp>
        <p:nvSpPr>
          <p:cNvPr id="5" name="Zástupný symbol pro zápatí 4"/>
          <p:cNvSpPr>
            <a:spLocks noGrp="1"/>
          </p:cNvSpPr>
          <p:nvPr>
            <p:ph type="ftr" sz="quarter" idx="11"/>
          </p:nvPr>
        </p:nvSpPr>
        <p:spPr/>
        <p:txBody>
          <a:bodyPr/>
          <a:lstStyle/>
          <a:p>
            <a:endParaRPr lang="cs-CZ">
              <a:solidFill>
                <a:prstClr val="black">
                  <a:tint val="75000"/>
                </a:prstClr>
              </a:solidFill>
            </a:endParaRPr>
          </a:p>
        </p:txBody>
      </p:sp>
      <p:sp>
        <p:nvSpPr>
          <p:cNvPr id="6" name="Zástupný symbol pro číslo snímku 5"/>
          <p:cNvSpPr>
            <a:spLocks noGrp="1"/>
          </p:cNvSpPr>
          <p:nvPr>
            <p:ph type="sldNum" sz="quarter" idx="12"/>
          </p:nvPr>
        </p:nvSpPr>
        <p:spPr/>
        <p:txBody>
          <a:bodyPr/>
          <a:lstStyle/>
          <a:p>
            <a:fld id="{BCE28582-1C5C-4D5B-9AEA-DD763F111097}" type="slidenum">
              <a:rPr lang="cs-CZ" smtClean="0">
                <a:solidFill>
                  <a:prstClr val="black">
                    <a:tint val="75000"/>
                  </a:prstClr>
                </a:solidFill>
              </a:rPr>
              <a:pPr/>
              <a:t>‹#›</a:t>
            </a:fld>
            <a:endParaRPr lang="cs-CZ">
              <a:solidFill>
                <a:prstClr val="black">
                  <a:tint val="75000"/>
                </a:prstClr>
              </a:solidFill>
            </a:endParaRPr>
          </a:p>
        </p:txBody>
      </p:sp>
    </p:spTree>
    <p:extLst>
      <p:ext uri="{BB962C8B-B14F-4D97-AF65-F5344CB8AC3E}">
        <p14:creationId xmlns:p14="http://schemas.microsoft.com/office/powerpoint/2010/main" xmlns="" val="2133992621"/>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vertTitleAndTx" preserve="1">
  <p:cSld name="Svislý nadpis a text">
    <p:spTree>
      <p:nvGrpSpPr>
        <p:cNvPr id="1" name=""/>
        <p:cNvGrpSpPr/>
        <p:nvPr/>
      </p:nvGrpSpPr>
      <p:grpSpPr>
        <a:xfrm>
          <a:off x="0" y="0"/>
          <a:ext cx="0" cy="0"/>
          <a:chOff x="0" y="0"/>
          <a:chExt cx="0" cy="0"/>
        </a:xfrm>
      </p:grpSpPr>
      <p:sp>
        <p:nvSpPr>
          <p:cNvPr id="2" name="Svislý nadpis 1"/>
          <p:cNvSpPr>
            <a:spLocks noGrp="1"/>
          </p:cNvSpPr>
          <p:nvPr>
            <p:ph type="title" orient="vert"/>
          </p:nvPr>
        </p:nvSpPr>
        <p:spPr>
          <a:xfrm>
            <a:off x="6629400" y="274638"/>
            <a:ext cx="2057400" cy="5851525"/>
          </a:xfrm>
        </p:spPr>
        <p:txBody>
          <a:bodyPr vert="eaVert"/>
          <a:lstStyle/>
          <a:p>
            <a:r>
              <a:rPr lang="cs-CZ" smtClean="0"/>
              <a:t>Kliknutím lze upravit styl.</a:t>
            </a:r>
            <a:endParaRPr lang="cs-CZ"/>
          </a:p>
        </p:txBody>
      </p:sp>
      <p:sp>
        <p:nvSpPr>
          <p:cNvPr id="3" name="Zástupný symbol pro svislý text 2"/>
          <p:cNvSpPr>
            <a:spLocks noGrp="1"/>
          </p:cNvSpPr>
          <p:nvPr>
            <p:ph type="body" orient="vert" idx="1"/>
          </p:nvPr>
        </p:nvSpPr>
        <p:spPr>
          <a:xfrm>
            <a:off x="457200" y="274638"/>
            <a:ext cx="6019800" cy="5851525"/>
          </a:xfrm>
        </p:spPr>
        <p:txBody>
          <a:bodyPr vert="eaVert"/>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datum 3"/>
          <p:cNvSpPr>
            <a:spLocks noGrp="1"/>
          </p:cNvSpPr>
          <p:nvPr>
            <p:ph type="dt" sz="half" idx="10"/>
          </p:nvPr>
        </p:nvSpPr>
        <p:spPr/>
        <p:txBody>
          <a:bodyPr/>
          <a:lstStyle/>
          <a:p>
            <a:fld id="{5019BB93-345A-4E9C-A89B-38BBF77BCBBD}" type="datetimeFigureOut">
              <a:rPr lang="cs-CZ" smtClean="0">
                <a:solidFill>
                  <a:prstClr val="black">
                    <a:tint val="75000"/>
                  </a:prstClr>
                </a:solidFill>
              </a:rPr>
              <a:pPr/>
              <a:t>18.3.2014</a:t>
            </a:fld>
            <a:endParaRPr lang="cs-CZ">
              <a:solidFill>
                <a:prstClr val="black">
                  <a:tint val="75000"/>
                </a:prstClr>
              </a:solidFill>
            </a:endParaRPr>
          </a:p>
        </p:txBody>
      </p:sp>
      <p:sp>
        <p:nvSpPr>
          <p:cNvPr id="5" name="Zástupný symbol pro zápatí 4"/>
          <p:cNvSpPr>
            <a:spLocks noGrp="1"/>
          </p:cNvSpPr>
          <p:nvPr>
            <p:ph type="ftr" sz="quarter" idx="11"/>
          </p:nvPr>
        </p:nvSpPr>
        <p:spPr/>
        <p:txBody>
          <a:bodyPr/>
          <a:lstStyle/>
          <a:p>
            <a:endParaRPr lang="cs-CZ">
              <a:solidFill>
                <a:prstClr val="black">
                  <a:tint val="75000"/>
                </a:prstClr>
              </a:solidFill>
            </a:endParaRPr>
          </a:p>
        </p:txBody>
      </p:sp>
      <p:sp>
        <p:nvSpPr>
          <p:cNvPr id="6" name="Zástupný symbol pro číslo snímku 5"/>
          <p:cNvSpPr>
            <a:spLocks noGrp="1"/>
          </p:cNvSpPr>
          <p:nvPr>
            <p:ph type="sldNum" sz="quarter" idx="12"/>
          </p:nvPr>
        </p:nvSpPr>
        <p:spPr/>
        <p:txBody>
          <a:bodyPr/>
          <a:lstStyle/>
          <a:p>
            <a:fld id="{BCE28582-1C5C-4D5B-9AEA-DD763F111097}" type="slidenum">
              <a:rPr lang="cs-CZ" smtClean="0">
                <a:solidFill>
                  <a:prstClr val="black">
                    <a:tint val="75000"/>
                  </a:prstClr>
                </a:solidFill>
              </a:rPr>
              <a:pPr/>
              <a:t>‹#›</a:t>
            </a:fld>
            <a:endParaRPr lang="cs-CZ">
              <a:solidFill>
                <a:prstClr val="black">
                  <a:tint val="75000"/>
                </a:prstClr>
              </a:solidFill>
            </a:endParaRPr>
          </a:p>
        </p:txBody>
      </p:sp>
    </p:spTree>
    <p:extLst>
      <p:ext uri="{BB962C8B-B14F-4D97-AF65-F5344CB8AC3E}">
        <p14:creationId xmlns:p14="http://schemas.microsoft.com/office/powerpoint/2010/main" xmlns="" val="274750236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19.xml"/><Relationship Id="rId3" Type="http://schemas.openxmlformats.org/officeDocument/2006/relationships/slideLayout" Target="../slideLayouts/slideLayout14.xml"/><Relationship Id="rId7" Type="http://schemas.openxmlformats.org/officeDocument/2006/relationships/slideLayout" Target="../slideLayouts/slideLayout18.xml"/><Relationship Id="rId12" Type="http://schemas.openxmlformats.org/officeDocument/2006/relationships/theme" Target="../theme/theme2.xml"/><Relationship Id="rId2" Type="http://schemas.openxmlformats.org/officeDocument/2006/relationships/slideLayout" Target="../slideLayouts/slideLayout13.xml"/><Relationship Id="rId1" Type="http://schemas.openxmlformats.org/officeDocument/2006/relationships/slideLayout" Target="../slideLayouts/slideLayout12.xml"/><Relationship Id="rId6" Type="http://schemas.openxmlformats.org/officeDocument/2006/relationships/slideLayout" Target="../slideLayouts/slideLayout17.xml"/><Relationship Id="rId11" Type="http://schemas.openxmlformats.org/officeDocument/2006/relationships/slideLayout" Target="../slideLayouts/slideLayout22.xml"/><Relationship Id="rId5" Type="http://schemas.openxmlformats.org/officeDocument/2006/relationships/slideLayout" Target="../slideLayouts/slideLayout16.xml"/><Relationship Id="rId10" Type="http://schemas.openxmlformats.org/officeDocument/2006/relationships/slideLayout" Target="../slideLayouts/slideLayout21.xml"/><Relationship Id="rId4" Type="http://schemas.openxmlformats.org/officeDocument/2006/relationships/slideLayout" Target="../slideLayouts/slideLayout15.xml"/><Relationship Id="rId9" Type="http://schemas.openxmlformats.org/officeDocument/2006/relationships/slideLayout" Target="../slideLayouts/slideLayout20.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2" name="Zástupný symbol pro nadpis 21"/>
          <p:cNvSpPr>
            <a:spLocks noGrp="1"/>
          </p:cNvSpPr>
          <p:nvPr>
            <p:ph type="title"/>
          </p:nvPr>
        </p:nvSpPr>
        <p:spPr>
          <a:xfrm>
            <a:off x="609600" y="228600"/>
            <a:ext cx="8153400" cy="990600"/>
          </a:xfrm>
          <a:prstGeom prst="rect">
            <a:avLst/>
          </a:prstGeom>
        </p:spPr>
        <p:txBody>
          <a:bodyPr vert="horz" anchor="ctr">
            <a:normAutofit/>
          </a:bodyPr>
          <a:lstStyle/>
          <a:p>
            <a:r>
              <a:rPr kumimoji="0" lang="cs-CZ" smtClean="0"/>
              <a:t>Kliknutím lze upravit styl.</a:t>
            </a:r>
            <a:endParaRPr kumimoji="0" lang="en-US"/>
          </a:p>
        </p:txBody>
      </p:sp>
      <p:sp>
        <p:nvSpPr>
          <p:cNvPr id="13" name="Zástupný symbol pro text 12"/>
          <p:cNvSpPr>
            <a:spLocks noGrp="1"/>
          </p:cNvSpPr>
          <p:nvPr>
            <p:ph type="body" idx="1"/>
          </p:nvPr>
        </p:nvSpPr>
        <p:spPr>
          <a:xfrm>
            <a:off x="612648" y="1600200"/>
            <a:ext cx="8153400" cy="4526280"/>
          </a:xfrm>
          <a:prstGeom prst="rect">
            <a:avLst/>
          </a:prstGeom>
        </p:spPr>
        <p:txBody>
          <a:bodyPr vert="horz">
            <a:normAutofit/>
          </a:bodyPr>
          <a:lstStyle/>
          <a:p>
            <a:pPr lvl="0" eaLnBrk="1" latinLnBrk="0" hangingPunct="1"/>
            <a:r>
              <a:rPr kumimoji="0" lang="cs-CZ" smtClean="0"/>
              <a:t>Kliknutím lze upravit styly předlohy textu.</a:t>
            </a:r>
          </a:p>
          <a:p>
            <a:pPr lvl="1" eaLnBrk="1" latinLnBrk="0" hangingPunct="1"/>
            <a:r>
              <a:rPr kumimoji="0" lang="cs-CZ" smtClean="0"/>
              <a:t>Druhá úroveň</a:t>
            </a:r>
          </a:p>
          <a:p>
            <a:pPr lvl="2" eaLnBrk="1" latinLnBrk="0" hangingPunct="1"/>
            <a:r>
              <a:rPr kumimoji="0" lang="cs-CZ" smtClean="0"/>
              <a:t>Třetí úroveň</a:t>
            </a:r>
          </a:p>
          <a:p>
            <a:pPr lvl="3" eaLnBrk="1" latinLnBrk="0" hangingPunct="1"/>
            <a:r>
              <a:rPr kumimoji="0" lang="cs-CZ" smtClean="0"/>
              <a:t>Čtvrtá úroveň</a:t>
            </a:r>
          </a:p>
          <a:p>
            <a:pPr lvl="4" eaLnBrk="1" latinLnBrk="0" hangingPunct="1"/>
            <a:r>
              <a:rPr kumimoji="0" lang="cs-CZ" smtClean="0"/>
              <a:t>Pátá úroveň</a:t>
            </a:r>
            <a:endParaRPr kumimoji="0" lang="en-US"/>
          </a:p>
        </p:txBody>
      </p:sp>
      <p:sp>
        <p:nvSpPr>
          <p:cNvPr id="14" name="Zástupný symbol pro datum 13"/>
          <p:cNvSpPr>
            <a:spLocks noGrp="1"/>
          </p:cNvSpPr>
          <p:nvPr>
            <p:ph type="dt" sz="half" idx="2"/>
          </p:nvPr>
        </p:nvSpPr>
        <p:spPr>
          <a:xfrm>
            <a:off x="6096000" y="6248400"/>
            <a:ext cx="2667000" cy="365125"/>
          </a:xfrm>
          <a:prstGeom prst="rect">
            <a:avLst/>
          </a:prstGeom>
        </p:spPr>
        <p:txBody>
          <a:bodyPr vert="horz" anchor="ctr" anchorCtr="0"/>
          <a:lstStyle>
            <a:lvl1pPr algn="l" eaLnBrk="1" latinLnBrk="0" hangingPunct="1">
              <a:defRPr kumimoji="0" sz="1400">
                <a:solidFill>
                  <a:schemeClr val="tx2"/>
                </a:solidFill>
              </a:defRPr>
            </a:lvl1pPr>
          </a:lstStyle>
          <a:p>
            <a:fld id="{7A38CD92-30A2-47E6-8101-4B7EAAF12D46}" type="datetimeFigureOut">
              <a:rPr lang="en-GB" smtClean="0"/>
              <a:pPr/>
              <a:t>18/03/2014</a:t>
            </a:fld>
            <a:endParaRPr lang="en-GB"/>
          </a:p>
        </p:txBody>
      </p:sp>
      <p:sp>
        <p:nvSpPr>
          <p:cNvPr id="3" name="Zástupný symbol pro zápatí 2"/>
          <p:cNvSpPr>
            <a:spLocks noGrp="1"/>
          </p:cNvSpPr>
          <p:nvPr>
            <p:ph type="ftr" sz="quarter" idx="3"/>
          </p:nvPr>
        </p:nvSpPr>
        <p:spPr>
          <a:xfrm>
            <a:off x="609600" y="6248206"/>
            <a:ext cx="5421083" cy="365125"/>
          </a:xfrm>
          <a:prstGeom prst="rect">
            <a:avLst/>
          </a:prstGeom>
        </p:spPr>
        <p:txBody>
          <a:bodyPr vert="horz" anchor="ctr"/>
          <a:lstStyle>
            <a:lvl1pPr algn="r" eaLnBrk="1" latinLnBrk="0" hangingPunct="1">
              <a:defRPr kumimoji="0" sz="1400">
                <a:solidFill>
                  <a:schemeClr val="tx2"/>
                </a:solidFill>
              </a:defRPr>
            </a:lvl1pPr>
          </a:lstStyle>
          <a:p>
            <a:endParaRPr lang="en-GB"/>
          </a:p>
        </p:txBody>
      </p:sp>
      <p:sp>
        <p:nvSpPr>
          <p:cNvPr id="7" name="Obdélník 6"/>
          <p:cNvSpPr/>
          <p:nvPr/>
        </p:nvSpPr>
        <p:spPr bwMode="white">
          <a:xfrm>
            <a:off x="0" y="1234440"/>
            <a:ext cx="9144000" cy="320040"/>
          </a:xfrm>
          <a:prstGeom prst="rect">
            <a:avLst/>
          </a:prstGeom>
          <a:solidFill>
            <a:srgbClr val="FFFFFF"/>
          </a:solidFill>
          <a:ln w="50800" cap="rnd" cmpd="dbl"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8" name="Obdélník 7"/>
          <p:cNvSpPr/>
          <p:nvPr/>
        </p:nvSpPr>
        <p:spPr>
          <a:xfrm>
            <a:off x="0" y="1280160"/>
            <a:ext cx="533400" cy="228600"/>
          </a:xfrm>
          <a:prstGeom prst="rect">
            <a:avLst/>
          </a:prstGeom>
          <a:solidFill>
            <a:schemeClr val="accent2">
              <a:alpha val="100000"/>
            </a:schemeClr>
          </a:solidFill>
          <a:ln w="50800" cap="rnd" cmpd="dbl"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9" name="Obdélník 8"/>
          <p:cNvSpPr/>
          <p:nvPr/>
        </p:nvSpPr>
        <p:spPr>
          <a:xfrm>
            <a:off x="590550" y="1280160"/>
            <a:ext cx="8553450" cy="228600"/>
          </a:xfrm>
          <a:prstGeom prst="rect">
            <a:avLst/>
          </a:prstGeom>
          <a:solidFill>
            <a:schemeClr val="accent1">
              <a:alpha val="100000"/>
            </a:schemeClr>
          </a:solidFill>
          <a:ln w="50800" cap="rnd" cmpd="dbl"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23" name="Zástupný symbol pro číslo snímku 22"/>
          <p:cNvSpPr>
            <a:spLocks noGrp="1"/>
          </p:cNvSpPr>
          <p:nvPr>
            <p:ph type="sldNum" sz="quarter" idx="4"/>
          </p:nvPr>
        </p:nvSpPr>
        <p:spPr>
          <a:xfrm>
            <a:off x="0" y="1272222"/>
            <a:ext cx="533400" cy="244476"/>
          </a:xfrm>
          <a:prstGeom prst="rect">
            <a:avLst/>
          </a:prstGeom>
        </p:spPr>
        <p:txBody>
          <a:bodyPr vert="horz" anchor="ctr" anchorCtr="0">
            <a:normAutofit/>
          </a:bodyPr>
          <a:lstStyle>
            <a:lvl1pPr algn="ctr" eaLnBrk="1" latinLnBrk="0" hangingPunct="1">
              <a:defRPr kumimoji="0" sz="1400" b="1">
                <a:solidFill>
                  <a:srgbClr val="FFFFFF"/>
                </a:solidFill>
              </a:defRPr>
            </a:lvl1pPr>
          </a:lstStyle>
          <a:p>
            <a:fld id="{438DE023-0C30-471E-81D1-CBC4E7E143C0}" type="slidenum">
              <a:rPr lang="en-GB" smtClean="0"/>
              <a:pPr/>
              <a:t>‹#›</a:t>
            </a:fld>
            <a:endParaRPr lang="en-GB"/>
          </a:p>
        </p:txBody>
      </p:sp>
    </p:spTree>
  </p:cSld>
  <p:clrMap bg1="lt1" tx1="dk1" bg2="lt2" tx2="dk2" accent1="accent1" accent2="accent2" accent3="accent3" accent4="accent4" accent5="accent5" accent6="accent6" hlink="hlink" folHlink="folHlink"/>
  <p:sldLayoutIdLst>
    <p:sldLayoutId id="2147483889" r:id="rId1"/>
    <p:sldLayoutId id="2147483890" r:id="rId2"/>
    <p:sldLayoutId id="2147483891" r:id="rId3"/>
    <p:sldLayoutId id="2147483892" r:id="rId4"/>
    <p:sldLayoutId id="2147483893" r:id="rId5"/>
    <p:sldLayoutId id="2147483894" r:id="rId6"/>
    <p:sldLayoutId id="2147483895" r:id="rId7"/>
    <p:sldLayoutId id="2147483896" r:id="rId8"/>
    <p:sldLayoutId id="2147483897" r:id="rId9"/>
    <p:sldLayoutId id="2147483898" r:id="rId10"/>
    <p:sldLayoutId id="2147483899" r:id="rId11"/>
  </p:sldLayoutIdLst>
  <p:txStyles>
    <p:titleStyle>
      <a:lvl1pPr algn="l" rtl="0" eaLnBrk="1" latinLnBrk="0" hangingPunct="1">
        <a:spcBef>
          <a:spcPct val="0"/>
        </a:spcBef>
        <a:buNone/>
        <a:defRPr kumimoji="0" sz="4400" kern="1200">
          <a:solidFill>
            <a:schemeClr val="tx2"/>
          </a:solidFill>
          <a:latin typeface="+mj-lt"/>
          <a:ea typeface="+mj-ea"/>
          <a:cs typeface="+mj-cs"/>
        </a:defRPr>
      </a:lvl1pPr>
    </p:titleStyle>
    <p:bodyStyle>
      <a:lvl1pPr marL="320040" indent="-320040" algn="l" rtl="0" eaLnBrk="1" latinLnBrk="0" hangingPunct="1">
        <a:spcBef>
          <a:spcPts val="700"/>
        </a:spcBef>
        <a:buClr>
          <a:schemeClr val="accent2"/>
        </a:buClr>
        <a:buSzPct val="60000"/>
        <a:buFont typeface="Wingdings"/>
        <a:buChar char=""/>
        <a:defRPr kumimoji="0" sz="2900" kern="1200">
          <a:solidFill>
            <a:schemeClr val="tx1"/>
          </a:solidFill>
          <a:latin typeface="+mn-lt"/>
          <a:ea typeface="+mn-ea"/>
          <a:cs typeface="+mn-cs"/>
        </a:defRPr>
      </a:lvl1pPr>
      <a:lvl2pPr marL="640080" indent="-274320" algn="l" rtl="0" eaLnBrk="1" latinLnBrk="0" hangingPunct="1">
        <a:spcBef>
          <a:spcPts val="550"/>
        </a:spcBef>
        <a:buClr>
          <a:schemeClr val="accent1"/>
        </a:buClr>
        <a:buSzPct val="70000"/>
        <a:buFont typeface="Wingdings 2"/>
        <a:buChar char=""/>
        <a:defRPr kumimoji="0" sz="2600" kern="1200">
          <a:solidFill>
            <a:schemeClr val="tx1"/>
          </a:solidFill>
          <a:latin typeface="+mn-lt"/>
          <a:ea typeface="+mn-ea"/>
          <a:cs typeface="+mn-cs"/>
        </a:defRPr>
      </a:lvl2pPr>
      <a:lvl3pPr marL="914400" indent="-228600" algn="l" rtl="0" eaLnBrk="1" latinLnBrk="0" hangingPunct="1">
        <a:spcBef>
          <a:spcPts val="500"/>
        </a:spcBef>
        <a:buClr>
          <a:schemeClr val="accent2"/>
        </a:buClr>
        <a:buSzPct val="75000"/>
        <a:buFont typeface="Wingdings"/>
        <a:buChar char=""/>
        <a:defRPr kumimoji="0" sz="2300" kern="1200">
          <a:solidFill>
            <a:schemeClr val="tx1"/>
          </a:solidFill>
          <a:latin typeface="+mn-lt"/>
          <a:ea typeface="+mn-ea"/>
          <a:cs typeface="+mn-cs"/>
        </a:defRPr>
      </a:lvl3pPr>
      <a:lvl4pPr marL="1371600" indent="-228600" algn="l" rtl="0" eaLnBrk="1" latinLnBrk="0" hangingPunct="1">
        <a:spcBef>
          <a:spcPts val="400"/>
        </a:spcBef>
        <a:buClr>
          <a:schemeClr val="accent3"/>
        </a:buClr>
        <a:buSzPct val="75000"/>
        <a:buFont typeface="Wingdings"/>
        <a:buChar char=""/>
        <a:defRPr kumimoji="0" sz="2000" kern="1200">
          <a:solidFill>
            <a:schemeClr val="tx1"/>
          </a:solidFill>
          <a:latin typeface="+mn-lt"/>
          <a:ea typeface="+mn-ea"/>
          <a:cs typeface="+mn-cs"/>
        </a:defRPr>
      </a:lvl4pPr>
      <a:lvl5pPr marL="1828800" indent="-228600" algn="l" rtl="0" eaLnBrk="1" latinLnBrk="0" hangingPunct="1">
        <a:spcBef>
          <a:spcPts val="400"/>
        </a:spcBef>
        <a:buClr>
          <a:schemeClr val="accent4"/>
        </a:buClr>
        <a:buSzPct val="65000"/>
        <a:buFont typeface="Wingdings"/>
        <a:buChar char=""/>
        <a:defRPr kumimoji="0" sz="2000" kern="1200">
          <a:solidFill>
            <a:schemeClr val="tx1"/>
          </a:solidFill>
          <a:latin typeface="+mn-lt"/>
          <a:ea typeface="+mn-ea"/>
          <a:cs typeface="+mn-cs"/>
        </a:defRPr>
      </a:lvl5pPr>
      <a:lvl6pPr marL="2103120" indent="-228600" algn="l" rtl="0" eaLnBrk="1" latinLnBrk="0" hangingPunct="1">
        <a:spcBef>
          <a:spcPct val="20000"/>
        </a:spcBef>
        <a:buClr>
          <a:schemeClr val="accent1"/>
        </a:buClr>
        <a:buFont typeface="Wingdings"/>
        <a:buChar char="§"/>
        <a:defRPr kumimoji="0" sz="1800" kern="1200" baseline="0">
          <a:solidFill>
            <a:schemeClr val="tx1"/>
          </a:solidFill>
          <a:latin typeface="+mn-lt"/>
          <a:ea typeface="+mn-ea"/>
          <a:cs typeface="+mn-cs"/>
        </a:defRPr>
      </a:lvl6pPr>
      <a:lvl7pPr marL="2377440" indent="-228600" algn="l" rtl="0" eaLnBrk="1" latinLnBrk="0" hangingPunct="1">
        <a:spcBef>
          <a:spcPct val="20000"/>
        </a:spcBef>
        <a:buClr>
          <a:schemeClr val="accent2"/>
        </a:buClr>
        <a:buFont typeface="Wingdings"/>
        <a:buChar char="§"/>
        <a:defRPr kumimoji="0" sz="1800" kern="1200" baseline="0">
          <a:solidFill>
            <a:schemeClr val="tx1"/>
          </a:solidFill>
          <a:latin typeface="+mn-lt"/>
          <a:ea typeface="+mn-ea"/>
          <a:cs typeface="+mn-cs"/>
        </a:defRPr>
      </a:lvl7pPr>
      <a:lvl8pPr marL="2651760" indent="-228600" algn="l" rtl="0" eaLnBrk="1" latinLnBrk="0" hangingPunct="1">
        <a:spcBef>
          <a:spcPct val="20000"/>
        </a:spcBef>
        <a:buClr>
          <a:schemeClr val="accent3"/>
        </a:buClr>
        <a:buFont typeface="Wingdings"/>
        <a:buChar char="§"/>
        <a:defRPr kumimoji="0" sz="1800" kern="1200" baseline="0">
          <a:solidFill>
            <a:schemeClr val="tx1"/>
          </a:solidFill>
          <a:latin typeface="+mn-lt"/>
          <a:ea typeface="+mn-ea"/>
          <a:cs typeface="+mn-cs"/>
        </a:defRPr>
      </a:lvl8pPr>
      <a:lvl9pPr marL="2926080" indent="-228600" algn="l" rtl="0" eaLnBrk="1" latinLnBrk="0" hangingPunct="1">
        <a:spcBef>
          <a:spcPct val="20000"/>
        </a:spcBef>
        <a:buClr>
          <a:schemeClr val="accent4"/>
        </a:buClr>
        <a:buFont typeface="Wingdings"/>
        <a:buChar char="§"/>
        <a:defRPr kumimoji="0" sz="1800" kern="1200" baseline="0">
          <a:solidFill>
            <a:schemeClr val="tx1"/>
          </a:solidFill>
          <a:latin typeface="+mn-lt"/>
          <a:ea typeface="+mn-ea"/>
          <a:cs typeface="+mn-cs"/>
        </a:defRPr>
      </a:lvl9pPr>
    </p:bodyStyle>
    <p:otherStyle>
      <a:lvl1pPr marL="0" algn="l" rtl="0" eaLnBrk="1" latinLnBrk="0" hangingPunct="1">
        <a:defRPr kumimoji="0" kern="1200">
          <a:solidFill>
            <a:schemeClr val="tx1"/>
          </a:solidFill>
          <a:latin typeface="+mn-lt"/>
          <a:ea typeface="+mn-ea"/>
          <a:cs typeface="+mn-cs"/>
        </a:defRPr>
      </a:lvl1pPr>
      <a:lvl2pPr marL="457200" algn="l" rtl="0" eaLnBrk="1" latinLnBrk="0" hangingPunct="1">
        <a:defRPr kumimoji="0" kern="1200">
          <a:solidFill>
            <a:schemeClr val="tx1"/>
          </a:solidFill>
          <a:latin typeface="+mn-lt"/>
          <a:ea typeface="+mn-ea"/>
          <a:cs typeface="+mn-cs"/>
        </a:defRPr>
      </a:lvl2pPr>
      <a:lvl3pPr marL="914400" algn="l" rtl="0" eaLnBrk="1" latinLnBrk="0" hangingPunct="1">
        <a:defRPr kumimoji="0" kern="1200">
          <a:solidFill>
            <a:schemeClr val="tx1"/>
          </a:solidFill>
          <a:latin typeface="+mn-lt"/>
          <a:ea typeface="+mn-ea"/>
          <a:cs typeface="+mn-cs"/>
        </a:defRPr>
      </a:lvl3pPr>
      <a:lvl4pPr marL="1371600" algn="l" rtl="0" eaLnBrk="1" latinLnBrk="0" hangingPunct="1">
        <a:defRPr kumimoji="0" kern="1200">
          <a:solidFill>
            <a:schemeClr val="tx1"/>
          </a:solidFill>
          <a:latin typeface="+mn-lt"/>
          <a:ea typeface="+mn-ea"/>
          <a:cs typeface="+mn-cs"/>
        </a:defRPr>
      </a:lvl4pPr>
      <a:lvl5pPr marL="1828800" algn="l" rtl="0" eaLnBrk="1" latinLnBrk="0" hangingPunct="1">
        <a:defRPr kumimoji="0" kern="1200">
          <a:solidFill>
            <a:schemeClr val="tx1"/>
          </a:solidFill>
          <a:latin typeface="+mn-lt"/>
          <a:ea typeface="+mn-ea"/>
          <a:cs typeface="+mn-cs"/>
        </a:defRPr>
      </a:lvl5pPr>
      <a:lvl6pPr marL="2286000" algn="l" rtl="0" eaLnBrk="1" latinLnBrk="0" hangingPunct="1">
        <a:defRPr kumimoji="0" kern="1200">
          <a:solidFill>
            <a:schemeClr val="tx1"/>
          </a:solidFill>
          <a:latin typeface="+mn-lt"/>
          <a:ea typeface="+mn-ea"/>
          <a:cs typeface="+mn-cs"/>
        </a:defRPr>
      </a:lvl6pPr>
      <a:lvl7pPr marL="2743200" algn="l" rtl="0" eaLnBrk="1" latinLnBrk="0" hangingPunct="1">
        <a:defRPr kumimoji="0" kern="1200">
          <a:solidFill>
            <a:schemeClr val="tx1"/>
          </a:solidFill>
          <a:latin typeface="+mn-lt"/>
          <a:ea typeface="+mn-ea"/>
          <a:cs typeface="+mn-cs"/>
        </a:defRPr>
      </a:lvl7pPr>
      <a:lvl8pPr marL="3200400" algn="l" rtl="0" eaLnBrk="1" latinLnBrk="0" hangingPunct="1">
        <a:defRPr kumimoji="0" kern="1200">
          <a:solidFill>
            <a:schemeClr val="tx1"/>
          </a:solidFill>
          <a:latin typeface="+mn-lt"/>
          <a:ea typeface="+mn-ea"/>
          <a:cs typeface="+mn-cs"/>
        </a:defRPr>
      </a:lvl8pPr>
      <a:lvl9pPr marL="3657600" algn="l" rtl="0" eaLnBrk="1" latinLnBrk="0" hangingPunct="1">
        <a:defRPr kumimoji="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Zástupný symbol pro nadpis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cs-CZ" smtClean="0"/>
              <a:t>Kliknutím lze upravit styl.</a:t>
            </a:r>
            <a:endParaRPr lang="cs-CZ"/>
          </a:p>
        </p:txBody>
      </p:sp>
      <p:sp>
        <p:nvSpPr>
          <p:cNvPr id="3" name="Zástupný symbol pro text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datum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5019BB93-345A-4E9C-A89B-38BBF77BCBBD}" type="datetimeFigureOut">
              <a:rPr lang="cs-CZ" smtClean="0">
                <a:solidFill>
                  <a:prstClr val="black">
                    <a:tint val="75000"/>
                  </a:prstClr>
                </a:solidFill>
              </a:rPr>
              <a:pPr/>
              <a:t>18.3.2014</a:t>
            </a:fld>
            <a:endParaRPr lang="cs-CZ">
              <a:solidFill>
                <a:prstClr val="black">
                  <a:tint val="75000"/>
                </a:prstClr>
              </a:solidFill>
            </a:endParaRPr>
          </a:p>
        </p:txBody>
      </p:sp>
      <p:sp>
        <p:nvSpPr>
          <p:cNvPr id="5" name="Zástupný symbol pro zápatí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cs-CZ">
              <a:solidFill>
                <a:prstClr val="black">
                  <a:tint val="75000"/>
                </a:prstClr>
              </a:solidFill>
            </a:endParaRPr>
          </a:p>
        </p:txBody>
      </p:sp>
      <p:sp>
        <p:nvSpPr>
          <p:cNvPr id="6" name="Zástupný symbol pro číslo snímku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BCE28582-1C5C-4D5B-9AEA-DD763F111097}" type="slidenum">
              <a:rPr lang="cs-CZ" smtClean="0">
                <a:solidFill>
                  <a:prstClr val="black">
                    <a:tint val="75000"/>
                  </a:prstClr>
                </a:solidFill>
              </a:rPr>
              <a:pPr/>
              <a:t>‹#›</a:t>
            </a:fld>
            <a:endParaRPr lang="cs-CZ">
              <a:solidFill>
                <a:prstClr val="black">
                  <a:tint val="75000"/>
                </a:prstClr>
              </a:solidFill>
            </a:endParaRPr>
          </a:p>
        </p:txBody>
      </p:sp>
    </p:spTree>
    <p:extLst>
      <p:ext uri="{BB962C8B-B14F-4D97-AF65-F5344CB8AC3E}">
        <p14:creationId xmlns:p14="http://schemas.microsoft.com/office/powerpoint/2010/main" xmlns="" val="3169684312"/>
      </p:ext>
    </p:extLst>
  </p:cSld>
  <p:clrMap bg1="lt1" tx1="dk1" bg2="lt2" tx2="dk2" accent1="accent1" accent2="accent2" accent3="accent3" accent4="accent4" accent5="accent5" accent6="accent6" hlink="hlink" folHlink="folHlink"/>
  <p:sldLayoutIdLst>
    <p:sldLayoutId id="2147483901" r:id="rId1"/>
    <p:sldLayoutId id="2147483902" r:id="rId2"/>
    <p:sldLayoutId id="2147483903" r:id="rId3"/>
    <p:sldLayoutId id="2147483904" r:id="rId4"/>
    <p:sldLayoutId id="2147483905" r:id="rId5"/>
    <p:sldLayoutId id="2147483906" r:id="rId6"/>
    <p:sldLayoutId id="2147483907" r:id="rId7"/>
    <p:sldLayoutId id="2147483908" r:id="rId8"/>
    <p:sldLayoutId id="2147483909" r:id="rId9"/>
    <p:sldLayoutId id="2147483910" r:id="rId10"/>
    <p:sldLayoutId id="2147483911"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cs-CZ"/>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notesSlide" Target="../notesSlides/notesSlide1.xml"/><Relationship Id="rId1" Type="http://schemas.openxmlformats.org/officeDocument/2006/relationships/slideLayout" Target="../slideLayouts/slideLayout12.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2.xml"/><Relationship Id="rId1" Type="http://schemas.openxmlformats.org/officeDocument/2006/relationships/slideLayout" Target="../slideLayouts/slideLayout4.xml"/></Relationships>
</file>

<file path=ppt/slides/_rels/slide8.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4.xml"/></Relationships>
</file>

<file path=ppt/slides/_rels/slide9.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4.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6" name="Picture 2" descr="http://mi21.vsb.cz/sites/mi21.vsb.cz/files/img/OPVK_hor_zakladni_logolink_CB_cz.jpg"/>
          <p:cNvPicPr>
            <a:picLocks noChangeAspect="1" noChangeArrowheads="1"/>
          </p:cNvPicPr>
          <p:nvPr/>
        </p:nvPicPr>
        <p:blipFill>
          <a:blip r:embed="rId3" cstate="print">
            <a:extLst>
              <a:ext uri="{28A0092B-C50C-407E-A947-70E740481C1C}">
                <a14:useLocalDpi xmlns:a14="http://schemas.microsoft.com/office/drawing/2010/main" xmlns="" val="0"/>
              </a:ext>
            </a:extLst>
          </a:blip>
          <a:srcRect/>
          <a:stretch>
            <a:fillRect/>
          </a:stretch>
        </p:blipFill>
        <p:spPr bwMode="auto">
          <a:xfrm>
            <a:off x="0" y="136702"/>
            <a:ext cx="9144000" cy="1967307"/>
          </a:xfrm>
          <a:prstGeom prst="rect">
            <a:avLst/>
          </a:prstGeom>
          <a:noFill/>
          <a:extLst>
            <a:ext uri="{909E8E84-426E-40DD-AFC4-6F175D3DCCD1}">
              <a14:hiddenFill xmlns:a14="http://schemas.microsoft.com/office/drawing/2010/main" xmlns="">
                <a:solidFill>
                  <a:srgbClr val="FFFFFF"/>
                </a:solidFill>
              </a14:hiddenFill>
            </a:ext>
          </a:extLst>
        </p:spPr>
      </p:pic>
      <p:sp>
        <p:nvSpPr>
          <p:cNvPr id="5" name="Zástupný symbol pro zápatí 4"/>
          <p:cNvSpPr>
            <a:spLocks noGrp="1"/>
          </p:cNvSpPr>
          <p:nvPr>
            <p:ph type="ftr" sz="quarter" idx="11"/>
          </p:nvPr>
        </p:nvSpPr>
        <p:spPr>
          <a:xfrm>
            <a:off x="827584" y="6356350"/>
            <a:ext cx="7632848" cy="365125"/>
          </a:xfrm>
        </p:spPr>
        <p:txBody>
          <a:bodyPr/>
          <a:lstStyle/>
          <a:p>
            <a:r>
              <a:rPr lang="cs-CZ" sz="1400" dirty="0" smtClean="0">
                <a:solidFill>
                  <a:prstClr val="black">
                    <a:tint val="75000"/>
                  </a:prstClr>
                </a:solidFill>
              </a:rPr>
              <a:t>Střední škola  a Vyšší odborná škola cestovního ruchu, Senovážné náměstí 12, České Budějovice 370  01</a:t>
            </a:r>
            <a:endParaRPr lang="cs-CZ" sz="1400" dirty="0">
              <a:solidFill>
                <a:prstClr val="black">
                  <a:tint val="75000"/>
                </a:prstClr>
              </a:solidFill>
            </a:endParaRPr>
          </a:p>
        </p:txBody>
      </p:sp>
      <p:graphicFrame>
        <p:nvGraphicFramePr>
          <p:cNvPr id="7" name="Tabulka 6"/>
          <p:cNvGraphicFramePr>
            <a:graphicFrameLocks noGrp="1"/>
          </p:cNvGraphicFramePr>
          <p:nvPr>
            <p:extLst>
              <p:ext uri="{D42A27DB-BD31-4B8C-83A1-F6EECF244321}">
                <p14:modId xmlns:p14="http://schemas.microsoft.com/office/powerpoint/2010/main" xmlns="" val="61880320"/>
              </p:ext>
            </p:extLst>
          </p:nvPr>
        </p:nvGraphicFramePr>
        <p:xfrm>
          <a:off x="1007604" y="2924944"/>
          <a:ext cx="7248961" cy="3139123"/>
        </p:xfrm>
        <a:graphic>
          <a:graphicData uri="http://schemas.openxmlformats.org/drawingml/2006/table">
            <a:tbl>
              <a:tblPr firstRow="1" bandRow="1">
                <a:tableStyleId>{5940675A-B579-460E-94D1-54222C63F5DA}</a:tableStyleId>
              </a:tblPr>
              <a:tblGrid>
                <a:gridCol w="2028381"/>
                <a:gridCol w="5220580"/>
              </a:tblGrid>
              <a:tr h="370840">
                <a:tc>
                  <a:txBody>
                    <a:bodyPr/>
                    <a:lstStyle/>
                    <a:p>
                      <a:pPr>
                        <a:lnSpc>
                          <a:spcPct val="115000"/>
                        </a:lnSpc>
                        <a:spcAft>
                          <a:spcPts val="0"/>
                        </a:spcAft>
                      </a:pPr>
                      <a:r>
                        <a:rPr lang="cs-CZ" sz="2400" cap="small" dirty="0">
                          <a:effectLst/>
                          <a:latin typeface="Calibri"/>
                          <a:ea typeface="Calibri"/>
                          <a:cs typeface="Times New Roman"/>
                        </a:rPr>
                        <a:t>Číslo projektu</a:t>
                      </a:r>
                      <a:endParaRPr lang="cs-CZ" sz="2400" dirty="0">
                        <a:effectLst/>
                        <a:latin typeface="Calibri"/>
                        <a:ea typeface="Calibri"/>
                        <a:cs typeface="Times New Roman"/>
                      </a:endParaRPr>
                    </a:p>
                  </a:txBody>
                  <a:tcPr marL="68580" marR="68580" marT="0" marB="0" anchor="ctr"/>
                </a:tc>
                <a:tc>
                  <a:txBody>
                    <a:bodyPr/>
                    <a:lstStyle/>
                    <a:p>
                      <a:r>
                        <a:rPr lang="en-GB" sz="1800" kern="1200" dirty="0" smtClean="0">
                          <a:solidFill>
                            <a:schemeClr val="tx1"/>
                          </a:solidFill>
                          <a:effectLst/>
                          <a:latin typeface="+mn-lt"/>
                          <a:ea typeface="+mn-ea"/>
                          <a:cs typeface="+mn-cs"/>
                        </a:rPr>
                        <a:t>CZ.1.07/1.5.00/34.0423</a:t>
                      </a:r>
                      <a:endParaRPr lang="cs-CZ" dirty="0"/>
                    </a:p>
                  </a:txBody>
                  <a:tcPr anchor="ctr"/>
                </a:tc>
              </a:tr>
              <a:tr h="370840">
                <a:tc>
                  <a:txBody>
                    <a:bodyPr/>
                    <a:lstStyle/>
                    <a:p>
                      <a:pPr>
                        <a:lnSpc>
                          <a:spcPct val="115000"/>
                        </a:lnSpc>
                        <a:spcAft>
                          <a:spcPts val="0"/>
                        </a:spcAft>
                      </a:pPr>
                      <a:r>
                        <a:rPr lang="cs-CZ" sz="2400" cap="small" dirty="0">
                          <a:effectLst/>
                          <a:latin typeface="Calibri"/>
                          <a:ea typeface="Calibri"/>
                          <a:cs typeface="Times New Roman"/>
                        </a:rPr>
                        <a:t>Číslo materiálu</a:t>
                      </a:r>
                      <a:endParaRPr lang="cs-CZ" sz="2400" dirty="0">
                        <a:effectLst/>
                        <a:latin typeface="Calibri"/>
                        <a:ea typeface="Calibri"/>
                        <a:cs typeface="Times New Roman"/>
                      </a:endParaRPr>
                    </a:p>
                  </a:txBody>
                  <a:tcPr marL="68580" marR="68580" marT="0" marB="0" anchor="ctr"/>
                </a:tc>
                <a:tc>
                  <a:txBody>
                    <a:bodyPr/>
                    <a:lstStyle/>
                    <a:p>
                      <a:r>
                        <a:rPr lang="cs-CZ" dirty="0" smtClean="0"/>
                        <a:t>4.</a:t>
                      </a:r>
                      <a:endParaRPr lang="cs-CZ" dirty="0"/>
                    </a:p>
                  </a:txBody>
                  <a:tcPr anchor="ctr"/>
                </a:tc>
              </a:tr>
              <a:tr h="370840">
                <a:tc>
                  <a:txBody>
                    <a:bodyPr/>
                    <a:lstStyle/>
                    <a:p>
                      <a:pPr>
                        <a:lnSpc>
                          <a:spcPct val="115000"/>
                        </a:lnSpc>
                        <a:spcAft>
                          <a:spcPts val="0"/>
                        </a:spcAft>
                      </a:pPr>
                      <a:r>
                        <a:rPr lang="cs-CZ" sz="2400" cap="small" dirty="0">
                          <a:effectLst/>
                          <a:latin typeface="Calibri"/>
                          <a:ea typeface="Calibri"/>
                          <a:cs typeface="Times New Roman"/>
                        </a:rPr>
                        <a:t>název školy</a:t>
                      </a:r>
                      <a:endParaRPr lang="cs-CZ" sz="2400" dirty="0">
                        <a:effectLst/>
                        <a:latin typeface="Calibri"/>
                        <a:ea typeface="Calibri"/>
                        <a:cs typeface="Times New Roman"/>
                      </a:endParaRPr>
                    </a:p>
                  </a:txBody>
                  <a:tcPr marL="68580" marR="68580" marT="0" marB="0" anchor="ctr"/>
                </a:tc>
                <a:tc>
                  <a:txBody>
                    <a:bodyPr/>
                    <a:lstStyle/>
                    <a:p>
                      <a:r>
                        <a:rPr lang="cs-CZ" sz="1800" kern="1200" dirty="0" smtClean="0">
                          <a:solidFill>
                            <a:schemeClr val="tx1"/>
                          </a:solidFill>
                          <a:effectLst/>
                          <a:latin typeface="+mn-lt"/>
                          <a:ea typeface="+mn-ea"/>
                          <a:cs typeface="+mn-cs"/>
                        </a:rPr>
                        <a:t>Střední škola a Vyšší odborná škola cestovního ruchu, Senovážné náměstí 12, České Budějovice 370 01</a:t>
                      </a:r>
                      <a:endParaRPr lang="cs-CZ" dirty="0"/>
                    </a:p>
                  </a:txBody>
                  <a:tcPr anchor="ctr"/>
                </a:tc>
              </a:tr>
              <a:tr h="370840">
                <a:tc>
                  <a:txBody>
                    <a:bodyPr/>
                    <a:lstStyle/>
                    <a:p>
                      <a:pPr>
                        <a:lnSpc>
                          <a:spcPct val="115000"/>
                        </a:lnSpc>
                        <a:spcAft>
                          <a:spcPts val="0"/>
                        </a:spcAft>
                      </a:pPr>
                      <a:r>
                        <a:rPr lang="cs-CZ" sz="2400" cap="small" dirty="0">
                          <a:effectLst/>
                          <a:latin typeface="Calibri"/>
                          <a:ea typeface="Calibri"/>
                          <a:cs typeface="Times New Roman"/>
                        </a:rPr>
                        <a:t>Autor</a:t>
                      </a:r>
                      <a:endParaRPr lang="cs-CZ" sz="2400" dirty="0">
                        <a:effectLst/>
                        <a:latin typeface="Calibri"/>
                        <a:ea typeface="Calibri"/>
                        <a:cs typeface="Times New Roman"/>
                      </a:endParaRPr>
                    </a:p>
                  </a:txBody>
                  <a:tcPr marL="68580" marR="68580" marT="0" marB="0" anchor="ctr"/>
                </a:tc>
                <a:tc>
                  <a:txBody>
                    <a:bodyPr/>
                    <a:lstStyle/>
                    <a:p>
                      <a:r>
                        <a:rPr lang="cs-CZ" dirty="0" smtClean="0"/>
                        <a:t>Mgr. Pavla Suchanová</a:t>
                      </a:r>
                      <a:endParaRPr lang="cs-CZ" dirty="0"/>
                    </a:p>
                  </a:txBody>
                  <a:tcPr anchor="ctr"/>
                </a:tc>
              </a:tr>
              <a:tr h="370840">
                <a:tc>
                  <a:txBody>
                    <a:bodyPr/>
                    <a:lstStyle/>
                    <a:p>
                      <a:pPr>
                        <a:lnSpc>
                          <a:spcPct val="115000"/>
                        </a:lnSpc>
                        <a:spcAft>
                          <a:spcPts val="0"/>
                        </a:spcAft>
                      </a:pPr>
                      <a:r>
                        <a:rPr lang="cs-CZ" sz="2400" cap="small" dirty="0" err="1" smtClean="0">
                          <a:effectLst/>
                          <a:latin typeface="Calibri"/>
                          <a:ea typeface="Calibri"/>
                          <a:cs typeface="Times New Roman"/>
                        </a:rPr>
                        <a:t>TEmatický</a:t>
                      </a:r>
                      <a:r>
                        <a:rPr lang="cs-CZ" sz="2400" cap="small" dirty="0" smtClean="0">
                          <a:effectLst/>
                          <a:latin typeface="Calibri"/>
                          <a:ea typeface="Calibri"/>
                          <a:cs typeface="Times New Roman"/>
                        </a:rPr>
                        <a:t> </a:t>
                      </a:r>
                      <a:r>
                        <a:rPr lang="cs-CZ" sz="2400" cap="small" dirty="0">
                          <a:effectLst/>
                          <a:latin typeface="Calibri"/>
                          <a:ea typeface="Calibri"/>
                          <a:cs typeface="Times New Roman"/>
                        </a:rPr>
                        <a:t>celek</a:t>
                      </a:r>
                      <a:endParaRPr lang="cs-CZ" sz="2400" dirty="0">
                        <a:effectLst/>
                        <a:latin typeface="Calibri"/>
                        <a:ea typeface="Calibri"/>
                        <a:cs typeface="Times New Roman"/>
                      </a:endParaRPr>
                    </a:p>
                  </a:txBody>
                  <a:tcPr marL="68580" marR="68580" marT="0" marB="0" anchor="ctr"/>
                </a:tc>
                <a:tc>
                  <a:txBody>
                    <a:bodyPr/>
                    <a:lstStyle/>
                    <a:p>
                      <a:r>
                        <a:rPr lang="cs-CZ" dirty="0" smtClean="0"/>
                        <a:t>Způsoby</a:t>
                      </a:r>
                      <a:r>
                        <a:rPr lang="cs-CZ" baseline="0" dirty="0" smtClean="0"/>
                        <a:t> přípravy masa</a:t>
                      </a:r>
                      <a:endParaRPr lang="cs-CZ" dirty="0"/>
                    </a:p>
                  </a:txBody>
                  <a:tcPr anchor="ctr"/>
                </a:tc>
              </a:tr>
              <a:tr h="370840">
                <a:tc>
                  <a:txBody>
                    <a:bodyPr/>
                    <a:lstStyle/>
                    <a:p>
                      <a:pPr>
                        <a:lnSpc>
                          <a:spcPct val="115000"/>
                        </a:lnSpc>
                        <a:spcAft>
                          <a:spcPts val="0"/>
                        </a:spcAft>
                      </a:pPr>
                      <a:r>
                        <a:rPr lang="cs-CZ" sz="2400" cap="small" dirty="0">
                          <a:effectLst/>
                          <a:latin typeface="Calibri"/>
                          <a:ea typeface="Calibri"/>
                          <a:cs typeface="Times New Roman"/>
                        </a:rPr>
                        <a:t>Ročník</a:t>
                      </a:r>
                      <a:endParaRPr lang="cs-CZ" sz="2400" dirty="0">
                        <a:effectLst/>
                        <a:latin typeface="Calibri"/>
                        <a:ea typeface="Calibri"/>
                        <a:cs typeface="Times New Roman"/>
                      </a:endParaRPr>
                    </a:p>
                  </a:txBody>
                  <a:tcPr marL="68580" marR="68580" marT="0" marB="0" anchor="ctr"/>
                </a:tc>
                <a:tc>
                  <a:txBody>
                    <a:bodyPr/>
                    <a:lstStyle/>
                    <a:p>
                      <a:r>
                        <a:rPr lang="cs-CZ" dirty="0" smtClean="0"/>
                        <a:t>2.-3.</a:t>
                      </a:r>
                      <a:endParaRPr lang="cs-CZ" dirty="0"/>
                    </a:p>
                  </a:txBody>
                  <a:tcPr anchor="ctr"/>
                </a:tc>
              </a:tr>
              <a:tr h="370840">
                <a:tc>
                  <a:txBody>
                    <a:bodyPr/>
                    <a:lstStyle/>
                    <a:p>
                      <a:pPr>
                        <a:lnSpc>
                          <a:spcPct val="115000"/>
                        </a:lnSpc>
                        <a:spcAft>
                          <a:spcPts val="0"/>
                        </a:spcAft>
                      </a:pPr>
                      <a:r>
                        <a:rPr lang="cs-CZ" sz="2400" cap="small" dirty="0">
                          <a:effectLst/>
                          <a:latin typeface="Calibri"/>
                          <a:ea typeface="Calibri"/>
                          <a:cs typeface="Times New Roman"/>
                        </a:rPr>
                        <a:t>Datum tvorby</a:t>
                      </a:r>
                      <a:endParaRPr lang="cs-CZ" sz="2400" dirty="0">
                        <a:effectLst/>
                        <a:latin typeface="Calibri"/>
                        <a:ea typeface="Calibri"/>
                        <a:cs typeface="Times New Roman"/>
                      </a:endParaRPr>
                    </a:p>
                  </a:txBody>
                  <a:tcPr marL="68580" marR="68580" marT="0" marB="0" anchor="ctr"/>
                </a:tc>
                <a:tc>
                  <a:txBody>
                    <a:bodyPr/>
                    <a:lstStyle/>
                    <a:p>
                      <a:r>
                        <a:rPr lang="cs-CZ" dirty="0" smtClean="0"/>
                        <a:t>26.7.2013</a:t>
                      </a:r>
                      <a:endParaRPr lang="cs-CZ" dirty="0"/>
                    </a:p>
                  </a:txBody>
                  <a:tcPr anchor="ctr"/>
                </a:tc>
              </a:tr>
            </a:tbl>
          </a:graphicData>
        </a:graphic>
      </p:graphicFrame>
    </p:spTree>
    <p:extLst>
      <p:ext uri="{BB962C8B-B14F-4D97-AF65-F5344CB8AC3E}">
        <p14:creationId xmlns:p14="http://schemas.microsoft.com/office/powerpoint/2010/main" xmlns="" val="949979339"/>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Zástupný symbol pro obsah 2"/>
          <p:cNvSpPr>
            <a:spLocks noGrp="1"/>
          </p:cNvSpPr>
          <p:nvPr>
            <p:ph idx="1"/>
          </p:nvPr>
        </p:nvSpPr>
        <p:spPr>
          <a:xfrm>
            <a:off x="395536" y="404665"/>
            <a:ext cx="8229600" cy="6192688"/>
          </a:xfrm>
        </p:spPr>
        <p:txBody>
          <a:bodyPr>
            <a:normAutofit/>
          </a:bodyPr>
          <a:lstStyle/>
          <a:p>
            <a:r>
              <a:rPr lang="cs-CZ" sz="2400" dirty="0" smtClean="0"/>
              <a:t>Anotace: </a:t>
            </a:r>
            <a:r>
              <a:rPr lang="cs-CZ" sz="2400" dirty="0" smtClean="0"/>
              <a:t>Materiál </a:t>
            </a:r>
            <a:r>
              <a:rPr lang="cs-CZ" sz="2400" dirty="0" smtClean="0"/>
              <a:t>je zaměřen na propojení jazykového učiva s odborným vzděláním. Vycházím z aktuálního moderního zdroje, který představuje odbornou terminologii a zprostředkovává autory z jiných kultur. Nabízí srovnání úhlu pohledu na odbornou tematiku. Žáci mají možnost získat a zapamatovat si informace, jež později mohou srovnávat a hodnotit s vědomostmi nabytými v odborných předmětech.</a:t>
            </a:r>
          </a:p>
          <a:p>
            <a:r>
              <a:rPr lang="cs-CZ" sz="2400" dirty="0" smtClean="0"/>
              <a:t>Metodické pokyny: aktivita je určena žákům úrovně A2-B1.</a:t>
            </a:r>
          </a:p>
          <a:p>
            <a:pPr marL="0" indent="0">
              <a:buNone/>
            </a:pPr>
            <a:r>
              <a:rPr lang="cs-CZ" sz="2400" dirty="0" smtClean="0"/>
              <a:t>Během prezentace je možné objasnit neznámou slovní zásobu. Je vhodné dát žákům tištěný materiál, kam si mohou zaznamenávat poznámky ke slovní zásobě. Po prezentaci učitelem je možné použít jako čtecí materiál. Následovat může diskuse o praktickém použití získaných informací. Plánovaný čas cca 10 min.</a:t>
            </a:r>
          </a:p>
        </p:txBody>
      </p:sp>
    </p:spTree>
    <p:extLst>
      <p:ext uri="{BB962C8B-B14F-4D97-AF65-F5344CB8AC3E}">
        <p14:creationId xmlns:p14="http://schemas.microsoft.com/office/powerpoint/2010/main" xmlns="" val="149429819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ctrTitle"/>
          </p:nvPr>
        </p:nvSpPr>
        <p:spPr/>
        <p:txBody>
          <a:bodyPr>
            <a:normAutofit/>
          </a:bodyPr>
          <a:lstStyle/>
          <a:p>
            <a:r>
              <a:rPr lang="cs-CZ" dirty="0" err="1" smtClean="0"/>
              <a:t>Ways</a:t>
            </a:r>
            <a:r>
              <a:rPr lang="cs-CZ" dirty="0" smtClean="0"/>
              <a:t> </a:t>
            </a:r>
            <a:r>
              <a:rPr lang="cs-CZ" dirty="0" err="1" smtClean="0"/>
              <a:t>of</a:t>
            </a:r>
            <a:r>
              <a:rPr lang="cs-CZ" dirty="0" smtClean="0"/>
              <a:t> </a:t>
            </a:r>
            <a:r>
              <a:rPr lang="cs-CZ" dirty="0" err="1" smtClean="0"/>
              <a:t>Preparing</a:t>
            </a:r>
            <a:r>
              <a:rPr lang="cs-CZ" dirty="0" smtClean="0"/>
              <a:t> Food</a:t>
            </a:r>
            <a:endParaRPr lang="en-GB" dirty="0"/>
          </a:p>
        </p:txBody>
      </p:sp>
      <p:sp>
        <p:nvSpPr>
          <p:cNvPr id="3" name="Podnadpis 2"/>
          <p:cNvSpPr>
            <a:spLocks noGrp="1"/>
          </p:cNvSpPr>
          <p:nvPr>
            <p:ph type="subTitle" idx="1"/>
          </p:nvPr>
        </p:nvSpPr>
        <p:spPr/>
        <p:txBody>
          <a:bodyPr/>
          <a:lstStyle/>
          <a:p>
            <a:endParaRPr lang="en-GB"/>
          </a:p>
        </p:txBody>
      </p:sp>
    </p:spTree>
    <p:extLst>
      <p:ext uri="{BB962C8B-B14F-4D97-AF65-F5344CB8AC3E}">
        <p14:creationId xmlns:p14="http://schemas.microsoft.com/office/powerpoint/2010/main" xmlns="" val="4291997162"/>
      </p:ext>
    </p:extLst>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dirty="0" err="1" smtClean="0"/>
              <a:t>Cooked</a:t>
            </a:r>
            <a:r>
              <a:rPr lang="cs-CZ" dirty="0" smtClean="0"/>
              <a:t> food</a:t>
            </a:r>
            <a:endParaRPr lang="en-GB" dirty="0"/>
          </a:p>
        </p:txBody>
      </p:sp>
      <p:sp>
        <p:nvSpPr>
          <p:cNvPr id="3" name="Zástupný symbol pro obsah 2"/>
          <p:cNvSpPr>
            <a:spLocks noGrp="1"/>
          </p:cNvSpPr>
          <p:nvPr>
            <p:ph sz="quarter" idx="1"/>
          </p:nvPr>
        </p:nvSpPr>
        <p:spPr/>
        <p:txBody>
          <a:bodyPr/>
          <a:lstStyle/>
          <a:p>
            <a:r>
              <a:rPr lang="cs-CZ" dirty="0" err="1" smtClean="0"/>
              <a:t>When</a:t>
            </a:r>
            <a:r>
              <a:rPr lang="cs-CZ" dirty="0" smtClean="0"/>
              <a:t> </a:t>
            </a:r>
            <a:r>
              <a:rPr lang="cs-CZ" dirty="0" err="1" smtClean="0"/>
              <a:t>we</a:t>
            </a:r>
            <a:r>
              <a:rPr lang="cs-CZ" dirty="0" smtClean="0"/>
              <a:t> </a:t>
            </a:r>
            <a:r>
              <a:rPr lang="cs-CZ" dirty="0" err="1" smtClean="0"/>
              <a:t>apply</a:t>
            </a:r>
            <a:r>
              <a:rPr lang="cs-CZ" dirty="0" smtClean="0"/>
              <a:t> </a:t>
            </a:r>
            <a:r>
              <a:rPr lang="cs-CZ" dirty="0" err="1" smtClean="0"/>
              <a:t>heat</a:t>
            </a:r>
            <a:r>
              <a:rPr lang="cs-CZ" dirty="0" smtClean="0"/>
              <a:t> to food, </a:t>
            </a:r>
            <a:r>
              <a:rPr lang="cs-CZ" dirty="0" err="1" smtClean="0"/>
              <a:t>we</a:t>
            </a:r>
            <a:r>
              <a:rPr lang="cs-CZ" dirty="0" smtClean="0"/>
              <a:t> </a:t>
            </a:r>
            <a:r>
              <a:rPr lang="cs-CZ" dirty="0" err="1" smtClean="0"/>
              <a:t>cook</a:t>
            </a:r>
            <a:r>
              <a:rPr lang="cs-CZ" dirty="0" smtClean="0"/>
              <a:t> </a:t>
            </a:r>
            <a:r>
              <a:rPr lang="cs-CZ" dirty="0" err="1" smtClean="0"/>
              <a:t>it</a:t>
            </a:r>
            <a:r>
              <a:rPr lang="cs-CZ" dirty="0" smtClean="0"/>
              <a:t>.</a:t>
            </a:r>
          </a:p>
          <a:p>
            <a:r>
              <a:rPr lang="cs-CZ" dirty="0" smtClean="0"/>
              <a:t>Food </a:t>
            </a:r>
            <a:r>
              <a:rPr lang="cs-CZ" dirty="0" err="1" smtClean="0"/>
              <a:t>changes</a:t>
            </a:r>
            <a:r>
              <a:rPr lang="cs-CZ" dirty="0" smtClean="0"/>
              <a:t> a lot </a:t>
            </a:r>
            <a:r>
              <a:rPr lang="cs-CZ" dirty="0" err="1" smtClean="0"/>
              <a:t>during</a:t>
            </a:r>
            <a:r>
              <a:rPr lang="cs-CZ" dirty="0" smtClean="0"/>
              <a:t> </a:t>
            </a:r>
            <a:r>
              <a:rPr lang="cs-CZ" dirty="0" err="1" smtClean="0"/>
              <a:t>the</a:t>
            </a:r>
            <a:r>
              <a:rPr lang="cs-CZ" dirty="0" smtClean="0"/>
              <a:t> </a:t>
            </a:r>
            <a:r>
              <a:rPr lang="cs-CZ" dirty="0" err="1" smtClean="0"/>
              <a:t>cooking</a:t>
            </a:r>
            <a:r>
              <a:rPr lang="cs-CZ" dirty="0" smtClean="0"/>
              <a:t> </a:t>
            </a:r>
            <a:r>
              <a:rPr lang="cs-CZ" dirty="0" err="1" smtClean="0"/>
              <a:t>procedure</a:t>
            </a:r>
            <a:r>
              <a:rPr lang="cs-CZ" smtClean="0"/>
              <a:t>.</a:t>
            </a:r>
            <a:endParaRPr lang="en-GB" dirty="0"/>
          </a:p>
        </p:txBody>
      </p:sp>
    </p:spTree>
    <p:extLst>
      <p:ext uri="{BB962C8B-B14F-4D97-AF65-F5344CB8AC3E}">
        <p14:creationId xmlns:p14="http://schemas.microsoft.com/office/powerpoint/2010/main" xmlns="" val="1262741567"/>
      </p:ext>
    </p:extLst>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dirty="0" err="1" smtClean="0"/>
              <a:t>Cooking</a:t>
            </a:r>
            <a:r>
              <a:rPr lang="cs-CZ" dirty="0" smtClean="0"/>
              <a:t> </a:t>
            </a:r>
            <a:r>
              <a:rPr lang="cs-CZ" dirty="0" err="1" smtClean="0"/>
              <a:t>methods</a:t>
            </a:r>
            <a:r>
              <a:rPr lang="cs-CZ" smtClean="0"/>
              <a:t> I</a:t>
            </a:r>
            <a:endParaRPr lang="en-GB" dirty="0"/>
          </a:p>
        </p:txBody>
      </p:sp>
      <p:sp>
        <p:nvSpPr>
          <p:cNvPr id="3" name="Zástupný symbol pro obsah 2"/>
          <p:cNvSpPr>
            <a:spLocks noGrp="1"/>
          </p:cNvSpPr>
          <p:nvPr>
            <p:ph sz="quarter" idx="1"/>
          </p:nvPr>
        </p:nvSpPr>
        <p:spPr/>
        <p:txBody>
          <a:bodyPr/>
          <a:lstStyle/>
          <a:p>
            <a:r>
              <a:rPr lang="cs-CZ" dirty="0" smtClean="0"/>
              <a:t>Dry- </a:t>
            </a:r>
            <a:r>
              <a:rPr lang="cs-CZ" dirty="0" err="1" smtClean="0"/>
              <a:t>heat</a:t>
            </a:r>
            <a:r>
              <a:rPr lang="cs-CZ" dirty="0" smtClean="0"/>
              <a:t> </a:t>
            </a:r>
            <a:r>
              <a:rPr lang="cs-CZ" dirty="0" err="1"/>
              <a:t>c</a:t>
            </a:r>
            <a:r>
              <a:rPr lang="cs-CZ" dirty="0" err="1" smtClean="0"/>
              <a:t>ooking</a:t>
            </a:r>
            <a:endParaRPr lang="cs-CZ" dirty="0" smtClean="0"/>
          </a:p>
          <a:p>
            <a:r>
              <a:rPr lang="cs-CZ" dirty="0" err="1" smtClean="0"/>
              <a:t>Moist</a:t>
            </a:r>
            <a:r>
              <a:rPr lang="cs-CZ" dirty="0"/>
              <a:t>-</a:t>
            </a:r>
            <a:r>
              <a:rPr lang="cs-CZ" dirty="0" smtClean="0"/>
              <a:t> </a:t>
            </a:r>
            <a:r>
              <a:rPr lang="cs-CZ" dirty="0" err="1"/>
              <a:t>h</a:t>
            </a:r>
            <a:r>
              <a:rPr lang="cs-CZ" dirty="0" err="1" smtClean="0"/>
              <a:t>eat</a:t>
            </a:r>
            <a:r>
              <a:rPr lang="cs-CZ" dirty="0" smtClean="0"/>
              <a:t> </a:t>
            </a:r>
            <a:r>
              <a:rPr lang="cs-CZ" dirty="0" err="1"/>
              <a:t>c</a:t>
            </a:r>
            <a:r>
              <a:rPr lang="cs-CZ" dirty="0" err="1" smtClean="0"/>
              <a:t>ooking</a:t>
            </a:r>
            <a:endParaRPr lang="en-GB" dirty="0"/>
          </a:p>
        </p:txBody>
      </p:sp>
    </p:spTree>
    <p:extLst>
      <p:ext uri="{BB962C8B-B14F-4D97-AF65-F5344CB8AC3E}">
        <p14:creationId xmlns:p14="http://schemas.microsoft.com/office/powerpoint/2010/main" xmlns="" val="3227911421"/>
      </p:ext>
    </p:extLst>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a:xfrm>
            <a:off x="467544" y="332656"/>
            <a:ext cx="8229600" cy="2002234"/>
          </a:xfrm>
        </p:spPr>
        <p:txBody>
          <a:bodyPr>
            <a:normAutofit fontScale="90000"/>
          </a:bodyPr>
          <a:lstStyle/>
          <a:p>
            <a:r>
              <a:rPr lang="cs-CZ" dirty="0" smtClean="0"/>
              <a:t>Dry- </a:t>
            </a:r>
            <a:r>
              <a:rPr lang="cs-CZ" dirty="0" err="1" smtClean="0"/>
              <a:t>heat</a:t>
            </a:r>
            <a:r>
              <a:rPr lang="cs-CZ" dirty="0" smtClean="0"/>
              <a:t> </a:t>
            </a:r>
            <a:r>
              <a:rPr lang="cs-CZ" dirty="0" err="1" smtClean="0"/>
              <a:t>cooking</a:t>
            </a:r>
            <a:r>
              <a:rPr lang="cs-CZ" dirty="0" smtClean="0"/>
              <a:t/>
            </a:r>
            <a:br>
              <a:rPr lang="cs-CZ" dirty="0" smtClean="0"/>
            </a:br>
            <a:r>
              <a:rPr lang="cs-CZ" dirty="0" err="1"/>
              <a:t>High</a:t>
            </a:r>
            <a:r>
              <a:rPr lang="cs-CZ" dirty="0"/>
              <a:t> </a:t>
            </a:r>
            <a:r>
              <a:rPr lang="cs-CZ" dirty="0" err="1"/>
              <a:t>temperature</a:t>
            </a:r>
            <a:r>
              <a:rPr lang="cs-CZ" dirty="0"/>
              <a:t>, no </a:t>
            </a:r>
            <a:r>
              <a:rPr lang="cs-CZ" dirty="0" err="1"/>
              <a:t>moisture</a:t>
            </a:r>
            <a:r>
              <a:rPr lang="cs-CZ" dirty="0"/>
              <a:t/>
            </a:r>
            <a:br>
              <a:rPr lang="cs-CZ" dirty="0"/>
            </a:br>
            <a:endParaRPr lang="en-GB" dirty="0"/>
          </a:p>
        </p:txBody>
      </p:sp>
      <p:sp>
        <p:nvSpPr>
          <p:cNvPr id="3" name="Zástupný symbol pro obsah 2"/>
          <p:cNvSpPr>
            <a:spLocks noGrp="1"/>
          </p:cNvSpPr>
          <p:nvPr>
            <p:ph sz="quarter" idx="1"/>
          </p:nvPr>
        </p:nvSpPr>
        <p:spPr/>
        <p:txBody>
          <a:bodyPr/>
          <a:lstStyle/>
          <a:p>
            <a:r>
              <a:rPr lang="cs-CZ" dirty="0" smtClean="0"/>
              <a:t>Pan-</a:t>
            </a:r>
            <a:r>
              <a:rPr lang="cs-CZ" dirty="0" err="1" smtClean="0"/>
              <a:t>frying</a:t>
            </a:r>
            <a:endParaRPr lang="cs-CZ" dirty="0" smtClean="0"/>
          </a:p>
          <a:p>
            <a:r>
              <a:rPr lang="cs-CZ" dirty="0" err="1" smtClean="0"/>
              <a:t>Roasting</a:t>
            </a:r>
            <a:endParaRPr lang="cs-CZ" dirty="0" smtClean="0"/>
          </a:p>
          <a:p>
            <a:r>
              <a:rPr lang="cs-CZ" dirty="0" err="1" smtClean="0"/>
              <a:t>Baking</a:t>
            </a:r>
            <a:endParaRPr lang="cs-CZ" dirty="0" smtClean="0"/>
          </a:p>
          <a:p>
            <a:r>
              <a:rPr lang="cs-CZ" dirty="0" err="1" smtClean="0"/>
              <a:t>Broiling</a:t>
            </a:r>
            <a:r>
              <a:rPr lang="cs-CZ" dirty="0" smtClean="0"/>
              <a:t> </a:t>
            </a:r>
          </a:p>
          <a:p>
            <a:r>
              <a:rPr lang="cs-CZ" dirty="0" err="1" smtClean="0"/>
              <a:t>Grilling</a:t>
            </a:r>
            <a:endParaRPr lang="cs-CZ" dirty="0" smtClean="0"/>
          </a:p>
          <a:p>
            <a:pPr marL="0" indent="0">
              <a:buNone/>
            </a:pPr>
            <a:endParaRPr lang="cs-CZ" dirty="0" smtClean="0"/>
          </a:p>
          <a:p>
            <a:pPr marL="0" indent="0">
              <a:buNone/>
            </a:pPr>
            <a:endParaRPr lang="en-GB" dirty="0"/>
          </a:p>
        </p:txBody>
      </p:sp>
    </p:spTree>
    <p:extLst>
      <p:ext uri="{BB962C8B-B14F-4D97-AF65-F5344CB8AC3E}">
        <p14:creationId xmlns:p14="http://schemas.microsoft.com/office/powerpoint/2010/main" xmlns="" val="1116680472"/>
      </p:ext>
    </p:extLst>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dirty="0" smtClean="0"/>
              <a:t>Pan- </a:t>
            </a:r>
            <a:r>
              <a:rPr lang="cs-CZ" dirty="0" err="1" smtClean="0"/>
              <a:t>frying</a:t>
            </a:r>
            <a:endParaRPr lang="en-GB" dirty="0"/>
          </a:p>
        </p:txBody>
      </p:sp>
      <p:sp>
        <p:nvSpPr>
          <p:cNvPr id="3" name="Zástupný symbol pro obsah 2"/>
          <p:cNvSpPr>
            <a:spLocks noGrp="1"/>
          </p:cNvSpPr>
          <p:nvPr>
            <p:ph sz="quarter" idx="1"/>
          </p:nvPr>
        </p:nvSpPr>
        <p:spPr/>
        <p:txBody>
          <a:bodyPr>
            <a:normAutofit fontScale="92500"/>
          </a:bodyPr>
          <a:lstStyle/>
          <a:p>
            <a:r>
              <a:rPr lang="cs-CZ" dirty="0" err="1" smtClean="0"/>
              <a:t>Sautéing</a:t>
            </a:r>
            <a:r>
              <a:rPr lang="cs-CZ" dirty="0" smtClean="0"/>
              <a:t>- a very hot pan</a:t>
            </a:r>
          </a:p>
          <a:p>
            <a:pPr marL="0" indent="0">
              <a:buNone/>
            </a:pPr>
            <a:r>
              <a:rPr lang="cs-CZ" dirty="0" smtClean="0"/>
              <a:t>   a </a:t>
            </a:r>
            <a:r>
              <a:rPr lang="cs-CZ" dirty="0" err="1" smtClean="0"/>
              <a:t>small</a:t>
            </a:r>
            <a:r>
              <a:rPr lang="cs-CZ" dirty="0" smtClean="0"/>
              <a:t> </a:t>
            </a:r>
            <a:r>
              <a:rPr lang="cs-CZ" dirty="0" err="1" smtClean="0"/>
              <a:t>amount</a:t>
            </a:r>
            <a:r>
              <a:rPr lang="cs-CZ" dirty="0" smtClean="0"/>
              <a:t> </a:t>
            </a:r>
            <a:r>
              <a:rPr lang="cs-CZ" dirty="0" err="1" smtClean="0"/>
              <a:t>of</a:t>
            </a:r>
            <a:r>
              <a:rPr lang="cs-CZ" dirty="0" smtClean="0"/>
              <a:t> fat</a:t>
            </a:r>
          </a:p>
          <a:p>
            <a:r>
              <a:rPr lang="cs-CZ" dirty="0" err="1" smtClean="0"/>
              <a:t>Frying</a:t>
            </a:r>
            <a:r>
              <a:rPr lang="cs-CZ" dirty="0" smtClean="0"/>
              <a:t>- </a:t>
            </a:r>
            <a:r>
              <a:rPr lang="cs-CZ" dirty="0" err="1" smtClean="0"/>
              <a:t>slightly</a:t>
            </a:r>
            <a:r>
              <a:rPr lang="cs-CZ" dirty="0" smtClean="0"/>
              <a:t> </a:t>
            </a:r>
            <a:r>
              <a:rPr lang="cs-CZ" smtClean="0"/>
              <a:t>lower </a:t>
            </a:r>
            <a:r>
              <a:rPr lang="cs-CZ" dirty="0" err="1" smtClean="0"/>
              <a:t>temperature</a:t>
            </a:r>
            <a:r>
              <a:rPr lang="cs-CZ" dirty="0" smtClean="0"/>
              <a:t>, more fat</a:t>
            </a:r>
          </a:p>
          <a:p>
            <a:r>
              <a:rPr lang="cs-CZ" dirty="0" smtClean="0"/>
              <a:t>Do not </a:t>
            </a:r>
            <a:r>
              <a:rPr lang="cs-CZ" dirty="0" err="1" smtClean="0"/>
              <a:t>overcrowd</a:t>
            </a:r>
            <a:r>
              <a:rPr lang="cs-CZ" dirty="0" smtClean="0"/>
              <a:t> </a:t>
            </a:r>
            <a:r>
              <a:rPr lang="cs-CZ" dirty="0" err="1" smtClean="0"/>
              <a:t>the</a:t>
            </a:r>
            <a:r>
              <a:rPr lang="cs-CZ" dirty="0" smtClean="0"/>
              <a:t> pan</a:t>
            </a:r>
          </a:p>
          <a:p>
            <a:r>
              <a:rPr lang="cs-CZ" dirty="0" err="1" smtClean="0"/>
              <a:t>Keep</a:t>
            </a:r>
            <a:r>
              <a:rPr lang="cs-CZ" dirty="0" smtClean="0"/>
              <a:t> </a:t>
            </a:r>
            <a:r>
              <a:rPr lang="cs-CZ" dirty="0" err="1" smtClean="0"/>
              <a:t>the</a:t>
            </a:r>
            <a:r>
              <a:rPr lang="cs-CZ" dirty="0" smtClean="0"/>
              <a:t> pan hot</a:t>
            </a:r>
          </a:p>
          <a:p>
            <a:r>
              <a:rPr lang="cs-CZ" dirty="0" err="1" smtClean="0"/>
              <a:t>Keep</a:t>
            </a:r>
            <a:r>
              <a:rPr lang="cs-CZ" dirty="0" smtClean="0"/>
              <a:t> </a:t>
            </a:r>
            <a:r>
              <a:rPr lang="cs-CZ" dirty="0" err="1" smtClean="0"/>
              <a:t>the</a:t>
            </a:r>
            <a:r>
              <a:rPr lang="cs-CZ" dirty="0" smtClean="0"/>
              <a:t> food </a:t>
            </a:r>
            <a:r>
              <a:rPr lang="cs-CZ" dirty="0" err="1" smtClean="0"/>
              <a:t>moving</a:t>
            </a:r>
            <a:endParaRPr lang="cs-CZ" dirty="0" smtClean="0"/>
          </a:p>
          <a:p>
            <a:pPr marL="1828800" lvl="4" indent="0">
              <a:buNone/>
            </a:pPr>
            <a:endParaRPr lang="en-GB" dirty="0"/>
          </a:p>
        </p:txBody>
      </p:sp>
      <p:sp>
        <p:nvSpPr>
          <p:cNvPr id="4" name="Zástupný symbol pro obsah 3"/>
          <p:cNvSpPr>
            <a:spLocks noGrp="1"/>
          </p:cNvSpPr>
          <p:nvPr>
            <p:ph sz="quarter" idx="2"/>
          </p:nvPr>
        </p:nvSpPr>
        <p:spPr/>
        <p:txBody>
          <a:bodyPr>
            <a:normAutofit fontScale="92500"/>
          </a:bodyPr>
          <a:lstStyle/>
          <a:p>
            <a:pPr marL="0" indent="0">
              <a:buNone/>
            </a:pPr>
            <a:r>
              <a:rPr lang="en-GB" sz="800" dirty="0"/>
              <a:t>https://encrypted-tbn1.gstatic.com/images?q=tbn:ANd9GcTT2cSvEuH7Gpkgv-AND7SrIE5l8vRVpQiF26-YlRbXbEy5wY0P</a:t>
            </a:r>
          </a:p>
        </p:txBody>
      </p:sp>
      <p:pic>
        <p:nvPicPr>
          <p:cNvPr id="1026" name="Picture 2"/>
          <p:cNvPicPr>
            <a:picLocks noChangeAspect="1" noChangeArrowheads="1"/>
          </p:cNvPicPr>
          <p:nvPr/>
        </p:nvPicPr>
        <p:blipFill>
          <a:blip r:embed="rId3" cstate="print">
            <a:extLst>
              <a:ext uri="{28A0092B-C50C-407E-A947-70E740481C1C}">
                <a14:useLocalDpi xmlns:a14="http://schemas.microsoft.com/office/drawing/2010/main" xmlns="" val="0"/>
              </a:ext>
            </a:extLst>
          </a:blip>
          <a:srcRect/>
          <a:stretch>
            <a:fillRect/>
          </a:stretch>
        </p:blipFill>
        <p:spPr bwMode="auto">
          <a:xfrm>
            <a:off x="5436096" y="2852936"/>
            <a:ext cx="2447925" cy="1866900"/>
          </a:xfrm>
          <a:prstGeom prst="rect">
            <a:avLst/>
          </a:prstGeom>
          <a:noFill/>
          <a:ln>
            <a:noFill/>
          </a:ln>
          <a:extLst>
            <a:ext uri="{909E8E84-426E-40DD-AFC4-6F175D3DCCD1}">
              <a14:hiddenFill xmlns:a14="http://schemas.microsoft.com/office/drawing/2010/main" xmlns="">
                <a:solidFill>
                  <a:schemeClr val="accent1"/>
                </a:solidFill>
              </a14:hiddenFill>
            </a:ext>
            <a:ext uri="{91240B29-F687-4F45-9708-019B960494DF}">
              <a14:hiddenLine xmlns:a14="http://schemas.microsoft.com/office/drawing/2010/main" xmlns="" w="9525">
                <a:solidFill>
                  <a:schemeClr val="tx1"/>
                </a:solidFill>
                <a:miter lim="800000"/>
                <a:headEnd/>
                <a:tailEnd/>
              </a14:hiddenLine>
            </a:ext>
          </a:extLst>
        </p:spPr>
      </p:pic>
    </p:spTree>
    <p:extLst>
      <p:ext uri="{BB962C8B-B14F-4D97-AF65-F5344CB8AC3E}">
        <p14:creationId xmlns:p14="http://schemas.microsoft.com/office/powerpoint/2010/main" xmlns="" val="4247538190"/>
      </p:ext>
    </p:extLst>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dirty="0" err="1" smtClean="0"/>
              <a:t>Roasting</a:t>
            </a:r>
            <a:r>
              <a:rPr lang="cs-CZ" dirty="0" smtClean="0"/>
              <a:t> and </a:t>
            </a:r>
            <a:r>
              <a:rPr lang="cs-CZ" dirty="0" err="1" smtClean="0"/>
              <a:t>Baking</a:t>
            </a:r>
            <a:endParaRPr lang="en-GB" dirty="0"/>
          </a:p>
        </p:txBody>
      </p:sp>
      <p:sp>
        <p:nvSpPr>
          <p:cNvPr id="3" name="Zástupný symbol pro obsah 2"/>
          <p:cNvSpPr>
            <a:spLocks noGrp="1"/>
          </p:cNvSpPr>
          <p:nvPr>
            <p:ph sz="quarter" idx="1"/>
          </p:nvPr>
        </p:nvSpPr>
        <p:spPr/>
        <p:txBody>
          <a:bodyPr>
            <a:normAutofit lnSpcReduction="10000"/>
          </a:bodyPr>
          <a:lstStyle/>
          <a:p>
            <a:r>
              <a:rPr lang="cs-CZ" dirty="0" smtClean="0"/>
              <a:t>Hot and dry air</a:t>
            </a:r>
          </a:p>
          <a:p>
            <a:r>
              <a:rPr lang="cs-CZ" dirty="0" err="1" smtClean="0"/>
              <a:t>Inside</a:t>
            </a:r>
            <a:r>
              <a:rPr lang="cs-CZ" dirty="0" smtClean="0"/>
              <a:t> </a:t>
            </a:r>
            <a:r>
              <a:rPr lang="cs-CZ" dirty="0" err="1" smtClean="0"/>
              <a:t>an</a:t>
            </a:r>
            <a:r>
              <a:rPr lang="cs-CZ" dirty="0" smtClean="0"/>
              <a:t> </a:t>
            </a:r>
            <a:r>
              <a:rPr lang="cs-CZ" dirty="0" err="1" smtClean="0"/>
              <a:t>oven</a:t>
            </a:r>
            <a:endParaRPr lang="cs-CZ" dirty="0" smtClean="0"/>
          </a:p>
          <a:p>
            <a:r>
              <a:rPr lang="cs-CZ" dirty="0" err="1" smtClean="0"/>
              <a:t>We</a:t>
            </a:r>
            <a:r>
              <a:rPr lang="cs-CZ" dirty="0" smtClean="0"/>
              <a:t> </a:t>
            </a:r>
            <a:r>
              <a:rPr lang="cs-CZ" dirty="0" err="1" smtClean="0"/>
              <a:t>roast</a:t>
            </a:r>
            <a:r>
              <a:rPr lang="cs-CZ" dirty="0" smtClean="0"/>
              <a:t> and </a:t>
            </a:r>
            <a:r>
              <a:rPr lang="cs-CZ" dirty="0" err="1" smtClean="0"/>
              <a:t>bake</a:t>
            </a:r>
            <a:r>
              <a:rPr lang="cs-CZ" dirty="0" smtClean="0"/>
              <a:t> </a:t>
            </a:r>
            <a:r>
              <a:rPr lang="cs-CZ" dirty="0" err="1" smtClean="0"/>
              <a:t>ucovered</a:t>
            </a:r>
            <a:endParaRPr lang="cs-CZ" dirty="0" smtClean="0"/>
          </a:p>
          <a:p>
            <a:r>
              <a:rPr lang="cs-CZ" dirty="0" smtClean="0"/>
              <a:t>Food </a:t>
            </a:r>
            <a:r>
              <a:rPr lang="cs-CZ" dirty="0" err="1" smtClean="0"/>
              <a:t>is</a:t>
            </a:r>
            <a:r>
              <a:rPr lang="cs-CZ" dirty="0" smtClean="0"/>
              <a:t> </a:t>
            </a:r>
            <a:r>
              <a:rPr lang="cs-CZ" dirty="0" err="1" smtClean="0"/>
              <a:t>cooked</a:t>
            </a:r>
            <a:r>
              <a:rPr lang="cs-CZ" dirty="0" smtClean="0"/>
              <a:t> </a:t>
            </a:r>
            <a:r>
              <a:rPr lang="cs-CZ" dirty="0" err="1" smtClean="0"/>
              <a:t>evenly</a:t>
            </a:r>
            <a:endParaRPr lang="cs-CZ" dirty="0" smtClean="0"/>
          </a:p>
          <a:p>
            <a:r>
              <a:rPr lang="cs-CZ" dirty="0" err="1" smtClean="0"/>
              <a:t>We</a:t>
            </a:r>
            <a:r>
              <a:rPr lang="cs-CZ" dirty="0" smtClean="0"/>
              <a:t> </a:t>
            </a:r>
            <a:r>
              <a:rPr lang="cs-CZ" dirty="0" err="1" smtClean="0"/>
              <a:t>roast</a:t>
            </a:r>
            <a:r>
              <a:rPr lang="cs-CZ" dirty="0" smtClean="0"/>
              <a:t> </a:t>
            </a:r>
            <a:r>
              <a:rPr lang="cs-CZ" dirty="0" err="1" smtClean="0"/>
              <a:t>meat</a:t>
            </a:r>
            <a:r>
              <a:rPr lang="cs-CZ" dirty="0" smtClean="0"/>
              <a:t> and </a:t>
            </a:r>
            <a:r>
              <a:rPr lang="cs-CZ" dirty="0" err="1" smtClean="0"/>
              <a:t>poultry</a:t>
            </a:r>
            <a:endParaRPr lang="cs-CZ" dirty="0" smtClean="0"/>
          </a:p>
          <a:p>
            <a:r>
              <a:rPr lang="cs-CZ" dirty="0" err="1" smtClean="0"/>
              <a:t>We</a:t>
            </a:r>
            <a:r>
              <a:rPr lang="cs-CZ" dirty="0" smtClean="0"/>
              <a:t> </a:t>
            </a:r>
            <a:r>
              <a:rPr lang="cs-CZ" dirty="0" err="1" smtClean="0"/>
              <a:t>bake</a:t>
            </a:r>
            <a:r>
              <a:rPr lang="cs-CZ" dirty="0" smtClean="0"/>
              <a:t> </a:t>
            </a:r>
            <a:r>
              <a:rPr lang="cs-CZ" dirty="0" err="1" smtClean="0"/>
              <a:t>fish</a:t>
            </a:r>
            <a:r>
              <a:rPr lang="cs-CZ" dirty="0" smtClean="0"/>
              <a:t> and </a:t>
            </a:r>
            <a:r>
              <a:rPr lang="cs-CZ" dirty="0" err="1" smtClean="0"/>
              <a:t>cakes</a:t>
            </a:r>
            <a:endParaRPr lang="en-GB" dirty="0"/>
          </a:p>
        </p:txBody>
      </p:sp>
      <p:sp>
        <p:nvSpPr>
          <p:cNvPr id="4" name="Zástupný symbol pro obsah 3"/>
          <p:cNvSpPr>
            <a:spLocks noGrp="1"/>
          </p:cNvSpPr>
          <p:nvPr>
            <p:ph sz="quarter" idx="2"/>
          </p:nvPr>
        </p:nvSpPr>
        <p:spPr/>
        <p:txBody>
          <a:bodyPr>
            <a:normAutofit lnSpcReduction="10000"/>
          </a:bodyPr>
          <a:lstStyle/>
          <a:p>
            <a:r>
              <a:rPr lang="en-GB" sz="800" dirty="0"/>
              <a:t>https://encrypted-tbn0.gstatic.com/images?q=tbn:ANd9GcRP6PUbtp4E9i-TE6n_ECuzEqe7gqtgliUp1J6msS8qWsAMBNDq</a:t>
            </a:r>
          </a:p>
        </p:txBody>
      </p:sp>
      <p:pic>
        <p:nvPicPr>
          <p:cNvPr id="2050" name="Picture 2"/>
          <p:cNvPicPr>
            <a:picLocks noChangeAspect="1" noChangeArrowheads="1"/>
          </p:cNvPicPr>
          <p:nvPr/>
        </p:nvPicPr>
        <p:blipFill>
          <a:blip r:embed="rId2" cstate="print">
            <a:extLst>
              <a:ext uri="{28A0092B-C50C-407E-A947-70E740481C1C}">
                <a14:useLocalDpi xmlns:a14="http://schemas.microsoft.com/office/drawing/2010/main" xmlns="" val="0"/>
              </a:ext>
            </a:extLst>
          </a:blip>
          <a:srcRect/>
          <a:stretch>
            <a:fillRect/>
          </a:stretch>
        </p:blipFill>
        <p:spPr bwMode="auto">
          <a:xfrm>
            <a:off x="5652120" y="2852936"/>
            <a:ext cx="2466975" cy="1847850"/>
          </a:xfrm>
          <a:prstGeom prst="rect">
            <a:avLst/>
          </a:prstGeom>
          <a:noFill/>
          <a:ln>
            <a:noFill/>
          </a:ln>
          <a:extLst>
            <a:ext uri="{909E8E84-426E-40DD-AFC4-6F175D3DCCD1}">
              <a14:hiddenFill xmlns:a14="http://schemas.microsoft.com/office/drawing/2010/main" xmlns="">
                <a:solidFill>
                  <a:schemeClr val="accent1"/>
                </a:solidFill>
              </a14:hiddenFill>
            </a:ext>
            <a:ext uri="{91240B29-F687-4F45-9708-019B960494DF}">
              <a14:hiddenLine xmlns:a14="http://schemas.microsoft.com/office/drawing/2010/main" xmlns="" w="9525">
                <a:solidFill>
                  <a:schemeClr val="tx1"/>
                </a:solidFill>
                <a:miter lim="800000"/>
                <a:headEnd/>
                <a:tailEnd/>
              </a14:hiddenLine>
            </a:ext>
          </a:extLst>
        </p:spPr>
      </p:pic>
    </p:spTree>
    <p:extLst>
      <p:ext uri="{BB962C8B-B14F-4D97-AF65-F5344CB8AC3E}">
        <p14:creationId xmlns:p14="http://schemas.microsoft.com/office/powerpoint/2010/main" xmlns="" val="3467538047"/>
      </p:ext>
    </p:extLst>
  </p:cSld>
  <p:clrMapOvr>
    <a:masterClrMapping/>
  </p:clrMapOvr>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normAutofit/>
          </a:bodyPr>
          <a:lstStyle/>
          <a:p>
            <a:r>
              <a:rPr lang="cs-CZ" dirty="0" err="1" smtClean="0"/>
              <a:t>Grilling</a:t>
            </a:r>
            <a:r>
              <a:rPr lang="cs-CZ" dirty="0" smtClean="0"/>
              <a:t> and </a:t>
            </a:r>
            <a:r>
              <a:rPr lang="cs-CZ" dirty="0" err="1" smtClean="0"/>
              <a:t>Broiling</a:t>
            </a:r>
            <a:endParaRPr lang="en-GB" dirty="0"/>
          </a:p>
        </p:txBody>
      </p:sp>
      <p:sp>
        <p:nvSpPr>
          <p:cNvPr id="3" name="Zástupný symbol pro obsah 2"/>
          <p:cNvSpPr>
            <a:spLocks noGrp="1"/>
          </p:cNvSpPr>
          <p:nvPr>
            <p:ph sz="quarter" idx="1"/>
          </p:nvPr>
        </p:nvSpPr>
        <p:spPr/>
        <p:txBody>
          <a:bodyPr>
            <a:normAutofit fontScale="85000" lnSpcReduction="20000"/>
          </a:bodyPr>
          <a:lstStyle/>
          <a:p>
            <a:r>
              <a:rPr lang="cs-CZ" dirty="0" err="1" smtClean="0"/>
              <a:t>The</a:t>
            </a:r>
            <a:r>
              <a:rPr lang="cs-CZ" dirty="0" smtClean="0"/>
              <a:t> </a:t>
            </a:r>
            <a:r>
              <a:rPr lang="cs-CZ" dirty="0" err="1" smtClean="0"/>
              <a:t>heat</a:t>
            </a:r>
            <a:r>
              <a:rPr lang="cs-CZ" dirty="0" smtClean="0"/>
              <a:t> </a:t>
            </a:r>
            <a:r>
              <a:rPr lang="cs-CZ" dirty="0" err="1" smtClean="0"/>
              <a:t>is</a:t>
            </a:r>
            <a:r>
              <a:rPr lang="cs-CZ" dirty="0" smtClean="0"/>
              <a:t> </a:t>
            </a:r>
            <a:r>
              <a:rPr lang="cs-CZ" dirty="0" err="1" smtClean="0"/>
              <a:t>conducted</a:t>
            </a:r>
            <a:r>
              <a:rPr lang="cs-CZ" dirty="0" smtClean="0"/>
              <a:t> to </a:t>
            </a:r>
            <a:r>
              <a:rPr lang="cs-CZ" dirty="0" err="1" smtClean="0"/>
              <a:t>the</a:t>
            </a:r>
            <a:r>
              <a:rPr lang="cs-CZ" dirty="0" smtClean="0"/>
              <a:t> food </a:t>
            </a:r>
            <a:r>
              <a:rPr lang="cs-CZ" dirty="0" err="1" smtClean="0"/>
              <a:t>through</a:t>
            </a:r>
            <a:r>
              <a:rPr lang="cs-CZ" dirty="0" smtClean="0"/>
              <a:t> </a:t>
            </a:r>
            <a:r>
              <a:rPr lang="cs-CZ" dirty="0" err="1" smtClean="0"/>
              <a:t>the</a:t>
            </a:r>
            <a:r>
              <a:rPr lang="cs-CZ" dirty="0" smtClean="0"/>
              <a:t> air </a:t>
            </a:r>
            <a:r>
              <a:rPr lang="cs-CZ" dirty="0" err="1" smtClean="0"/>
              <a:t>from</a:t>
            </a:r>
            <a:r>
              <a:rPr lang="cs-CZ" dirty="0" smtClean="0"/>
              <a:t> </a:t>
            </a:r>
            <a:r>
              <a:rPr lang="cs-CZ" dirty="0" err="1" smtClean="0"/>
              <a:t>an</a:t>
            </a:r>
            <a:r>
              <a:rPr lang="cs-CZ" dirty="0" smtClean="0"/>
              <a:t> open </a:t>
            </a:r>
            <a:r>
              <a:rPr lang="cs-CZ" dirty="0" err="1" smtClean="0"/>
              <a:t>flame</a:t>
            </a:r>
            <a:endParaRPr lang="cs-CZ" dirty="0" smtClean="0"/>
          </a:p>
          <a:p>
            <a:r>
              <a:rPr lang="cs-CZ" dirty="0" smtClean="0"/>
              <a:t>Food </a:t>
            </a:r>
            <a:r>
              <a:rPr lang="cs-CZ" dirty="0" err="1" smtClean="0"/>
              <a:t>must</a:t>
            </a:r>
            <a:r>
              <a:rPr lang="cs-CZ" dirty="0" smtClean="0"/>
              <a:t> </a:t>
            </a:r>
            <a:r>
              <a:rPr lang="cs-CZ" dirty="0" err="1" smtClean="0"/>
              <a:t>be</a:t>
            </a:r>
            <a:r>
              <a:rPr lang="cs-CZ" dirty="0" smtClean="0"/>
              <a:t> </a:t>
            </a:r>
            <a:r>
              <a:rPr lang="cs-CZ" dirty="0" err="1" smtClean="0"/>
              <a:t>close</a:t>
            </a:r>
            <a:r>
              <a:rPr lang="cs-CZ" dirty="0" smtClean="0"/>
              <a:t> to </a:t>
            </a:r>
            <a:r>
              <a:rPr lang="cs-CZ" dirty="0" err="1" smtClean="0"/>
              <a:t>the</a:t>
            </a:r>
            <a:r>
              <a:rPr lang="cs-CZ" dirty="0" smtClean="0"/>
              <a:t> source </a:t>
            </a:r>
            <a:r>
              <a:rPr lang="cs-CZ" dirty="0" err="1" smtClean="0"/>
              <a:t>of</a:t>
            </a:r>
            <a:r>
              <a:rPr lang="cs-CZ" dirty="0" smtClean="0"/>
              <a:t> </a:t>
            </a:r>
            <a:r>
              <a:rPr lang="cs-CZ" dirty="0" err="1" smtClean="0"/>
              <a:t>heat</a:t>
            </a:r>
            <a:endParaRPr lang="cs-CZ" dirty="0" smtClean="0"/>
          </a:p>
          <a:p>
            <a:r>
              <a:rPr lang="cs-CZ" dirty="0" err="1" smtClean="0"/>
              <a:t>The</a:t>
            </a:r>
            <a:r>
              <a:rPr lang="cs-CZ" dirty="0" smtClean="0"/>
              <a:t> </a:t>
            </a:r>
            <a:r>
              <a:rPr lang="cs-CZ" dirty="0" err="1" smtClean="0"/>
              <a:t>surface</a:t>
            </a:r>
            <a:r>
              <a:rPr lang="cs-CZ" dirty="0" smtClean="0"/>
              <a:t> </a:t>
            </a:r>
            <a:r>
              <a:rPr lang="cs-CZ" dirty="0" err="1" smtClean="0"/>
              <a:t>of</a:t>
            </a:r>
            <a:r>
              <a:rPr lang="cs-CZ" dirty="0" smtClean="0"/>
              <a:t> </a:t>
            </a:r>
            <a:r>
              <a:rPr lang="cs-CZ" dirty="0" err="1" smtClean="0"/>
              <a:t>the</a:t>
            </a:r>
            <a:r>
              <a:rPr lang="cs-CZ" dirty="0" smtClean="0"/>
              <a:t> food </a:t>
            </a:r>
            <a:r>
              <a:rPr lang="cs-CZ" dirty="0" err="1" smtClean="0"/>
              <a:t>cooks</a:t>
            </a:r>
            <a:r>
              <a:rPr lang="cs-CZ" dirty="0" smtClean="0"/>
              <a:t> very </a:t>
            </a:r>
            <a:r>
              <a:rPr lang="cs-CZ" dirty="0" err="1" smtClean="0"/>
              <a:t>quickly</a:t>
            </a:r>
            <a:endParaRPr lang="cs-CZ" dirty="0" smtClean="0"/>
          </a:p>
          <a:p>
            <a:r>
              <a:rPr lang="cs-CZ" dirty="0" err="1" smtClean="0"/>
              <a:t>We</a:t>
            </a:r>
            <a:r>
              <a:rPr lang="cs-CZ" dirty="0" smtClean="0"/>
              <a:t> </a:t>
            </a:r>
            <a:r>
              <a:rPr lang="cs-CZ" dirty="0" err="1" smtClean="0"/>
              <a:t>turn</a:t>
            </a:r>
            <a:r>
              <a:rPr lang="cs-CZ" dirty="0" smtClean="0"/>
              <a:t> </a:t>
            </a:r>
            <a:r>
              <a:rPr lang="cs-CZ" dirty="0" err="1" smtClean="0"/>
              <a:t>the</a:t>
            </a:r>
            <a:r>
              <a:rPr lang="cs-CZ" dirty="0" smtClean="0"/>
              <a:t> food</a:t>
            </a:r>
          </a:p>
          <a:p>
            <a:r>
              <a:rPr lang="cs-CZ" dirty="0" err="1" smtClean="0"/>
              <a:t>Broiling</a:t>
            </a:r>
            <a:r>
              <a:rPr lang="cs-CZ" dirty="0" smtClean="0"/>
              <a:t> – </a:t>
            </a:r>
            <a:r>
              <a:rPr lang="cs-CZ" dirty="0" err="1" smtClean="0"/>
              <a:t>heating</a:t>
            </a:r>
            <a:r>
              <a:rPr lang="cs-CZ" dirty="0" smtClean="0"/>
              <a:t> </a:t>
            </a:r>
            <a:r>
              <a:rPr lang="cs-CZ" dirty="0" err="1" smtClean="0"/>
              <a:t>from</a:t>
            </a:r>
            <a:r>
              <a:rPr lang="cs-CZ" dirty="0" smtClean="0"/>
              <a:t> </a:t>
            </a:r>
            <a:r>
              <a:rPr lang="cs-CZ" dirty="0" err="1" smtClean="0"/>
              <a:t>above</a:t>
            </a:r>
            <a:endParaRPr lang="cs-CZ" dirty="0" smtClean="0"/>
          </a:p>
          <a:p>
            <a:r>
              <a:rPr lang="cs-CZ" dirty="0" err="1" smtClean="0"/>
              <a:t>Grilling</a:t>
            </a:r>
            <a:r>
              <a:rPr lang="cs-CZ" dirty="0" smtClean="0"/>
              <a:t>- </a:t>
            </a:r>
            <a:r>
              <a:rPr lang="cs-CZ" dirty="0" err="1" smtClean="0"/>
              <a:t>heating</a:t>
            </a:r>
            <a:r>
              <a:rPr lang="cs-CZ" dirty="0" smtClean="0"/>
              <a:t> </a:t>
            </a:r>
            <a:r>
              <a:rPr lang="cs-CZ" dirty="0" err="1" smtClean="0"/>
              <a:t>from</a:t>
            </a:r>
            <a:r>
              <a:rPr lang="cs-CZ" dirty="0" smtClean="0"/>
              <a:t> </a:t>
            </a:r>
            <a:r>
              <a:rPr lang="cs-CZ" dirty="0" err="1" smtClean="0"/>
              <a:t>bellow</a:t>
            </a:r>
            <a:endParaRPr lang="en-GB" dirty="0"/>
          </a:p>
        </p:txBody>
      </p:sp>
      <p:sp>
        <p:nvSpPr>
          <p:cNvPr id="4" name="Zástupný symbol pro obsah 3"/>
          <p:cNvSpPr>
            <a:spLocks noGrp="1"/>
          </p:cNvSpPr>
          <p:nvPr>
            <p:ph sz="quarter" idx="2"/>
          </p:nvPr>
        </p:nvSpPr>
        <p:spPr/>
        <p:txBody>
          <a:bodyPr>
            <a:normAutofit/>
          </a:bodyPr>
          <a:lstStyle/>
          <a:p>
            <a:r>
              <a:rPr lang="en-GB" sz="800" dirty="0"/>
              <a:t>https://encrypted-tbn2.gstatic.com/images?q=tbn:ANd9GcQxiF3C-QTfpfoNmFCv01hF0a-PCycnw5heDSRZ_hWeFOIvbSLk</a:t>
            </a:r>
          </a:p>
        </p:txBody>
      </p:sp>
      <p:pic>
        <p:nvPicPr>
          <p:cNvPr id="3074" name="Picture 2"/>
          <p:cNvPicPr>
            <a:picLocks noChangeAspect="1" noChangeArrowheads="1"/>
          </p:cNvPicPr>
          <p:nvPr/>
        </p:nvPicPr>
        <p:blipFill>
          <a:blip r:embed="rId2" cstate="print">
            <a:extLst>
              <a:ext uri="{28A0092B-C50C-407E-A947-70E740481C1C}">
                <a14:useLocalDpi xmlns:a14="http://schemas.microsoft.com/office/drawing/2010/main" xmlns="" val="0"/>
              </a:ext>
            </a:extLst>
          </a:blip>
          <a:srcRect/>
          <a:stretch>
            <a:fillRect/>
          </a:stretch>
        </p:blipFill>
        <p:spPr bwMode="auto">
          <a:xfrm>
            <a:off x="5436096" y="3212976"/>
            <a:ext cx="2466975" cy="1847850"/>
          </a:xfrm>
          <a:prstGeom prst="rect">
            <a:avLst/>
          </a:prstGeom>
          <a:noFill/>
          <a:ln>
            <a:noFill/>
          </a:ln>
          <a:extLst>
            <a:ext uri="{909E8E84-426E-40DD-AFC4-6F175D3DCCD1}">
              <a14:hiddenFill xmlns:a14="http://schemas.microsoft.com/office/drawing/2010/main" xmlns="">
                <a:solidFill>
                  <a:schemeClr val="accent1"/>
                </a:solidFill>
              </a14:hiddenFill>
            </a:ext>
            <a:ext uri="{91240B29-F687-4F45-9708-019B960494DF}">
              <a14:hiddenLine xmlns:a14="http://schemas.microsoft.com/office/drawing/2010/main" xmlns="" w="9525">
                <a:solidFill>
                  <a:schemeClr val="tx1"/>
                </a:solidFill>
                <a:miter lim="800000"/>
                <a:headEnd/>
                <a:tailEnd/>
              </a14:hiddenLine>
            </a:ext>
          </a:extLst>
        </p:spPr>
      </p:pic>
    </p:spTree>
    <p:extLst>
      <p:ext uri="{BB962C8B-B14F-4D97-AF65-F5344CB8AC3E}">
        <p14:creationId xmlns:p14="http://schemas.microsoft.com/office/powerpoint/2010/main" xmlns="" val="564741268"/>
      </p:ext>
    </p:extLst>
  </p:cSld>
  <p:clrMapOvr>
    <a:masterClrMapping/>
  </p:clrMapOvr>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normAutofit fontScale="90000"/>
          </a:bodyPr>
          <a:lstStyle/>
          <a:p>
            <a:r>
              <a:rPr lang="cs-CZ" dirty="0" smtClean="0"/>
              <a:t>Použité citace a obrazový materiál</a:t>
            </a:r>
            <a:endParaRPr lang="en-GB" dirty="0"/>
          </a:p>
        </p:txBody>
      </p:sp>
      <p:sp>
        <p:nvSpPr>
          <p:cNvPr id="3" name="Zástupný symbol pro obsah 2"/>
          <p:cNvSpPr>
            <a:spLocks noGrp="1"/>
          </p:cNvSpPr>
          <p:nvPr>
            <p:ph sz="quarter" idx="1"/>
          </p:nvPr>
        </p:nvSpPr>
        <p:spPr/>
        <p:txBody>
          <a:bodyPr>
            <a:normAutofit/>
          </a:bodyPr>
          <a:lstStyle/>
          <a:p>
            <a:r>
              <a:rPr lang="en-GB" sz="1200" dirty="0"/>
              <a:t>DANILO ALFARO. </a:t>
            </a:r>
            <a:r>
              <a:rPr lang="en-GB" sz="1200" i="1" dirty="0"/>
              <a:t>Culinary Arts: bout.com</a:t>
            </a:r>
            <a:r>
              <a:rPr lang="en-GB" sz="1200" dirty="0"/>
              <a:t> [online]. [cit. 2013-08-01]. </a:t>
            </a:r>
            <a:r>
              <a:rPr lang="en-GB" sz="1200" dirty="0" err="1"/>
              <a:t>Dostupné</a:t>
            </a:r>
            <a:r>
              <a:rPr lang="en-GB" sz="1200" dirty="0"/>
              <a:t> z: http://</a:t>
            </a:r>
            <a:r>
              <a:rPr lang="en-GB" sz="1200" dirty="0" smtClean="0"/>
              <a:t>culinaryarts.about.com/od/cookingmethods/a/dryheatmoist.htm </a:t>
            </a:r>
            <a:endParaRPr lang="cs-CZ" dirty="0"/>
          </a:p>
          <a:p>
            <a:r>
              <a:rPr lang="cs-CZ" sz="1200" dirty="0" smtClean="0"/>
              <a:t>Neznámý</a:t>
            </a:r>
            <a:r>
              <a:rPr lang="it-IT" sz="1200" dirty="0" smtClean="0"/>
              <a:t>. </a:t>
            </a:r>
            <a:r>
              <a:rPr lang="it-IT" sz="1200" dirty="0"/>
              <a:t>[online]. [cit. 2013-08-01]. Dostupné z: https://encrypted-tbn2.gstatic.com/images?q=tbn:ANd9GcQxiF3C-QTfpfoNmFCv01hF0a-PCycnw5heDSRZ_hWeFOIvbSLk </a:t>
            </a:r>
            <a:endParaRPr lang="cs-CZ" sz="1200" dirty="0" smtClean="0"/>
          </a:p>
          <a:p>
            <a:r>
              <a:rPr lang="cs-CZ" sz="1200" dirty="0" smtClean="0"/>
              <a:t>Neznámý</a:t>
            </a:r>
            <a:r>
              <a:rPr lang="it-IT" sz="1200" dirty="0" smtClean="0"/>
              <a:t> </a:t>
            </a:r>
            <a:r>
              <a:rPr lang="it-IT" sz="1200" dirty="0"/>
              <a:t>[online]. [cit. 2013-08-01]. Dostupné z: https://</a:t>
            </a:r>
            <a:r>
              <a:rPr lang="it-IT" sz="1200" dirty="0" smtClean="0"/>
              <a:t>encrypted-tbn0.gstatic.com/images?q=tbn:ANd9GcRP6PUbtp4E9i-TE6n_ECuzEqe7gqtgliUp1J6msS8qWsAMBNDq </a:t>
            </a:r>
            <a:endParaRPr lang="cs-CZ" sz="1200" dirty="0" smtClean="0"/>
          </a:p>
          <a:p>
            <a:r>
              <a:rPr lang="cs-CZ" sz="1200" dirty="0" smtClean="0"/>
              <a:t>Neznámý</a:t>
            </a:r>
            <a:r>
              <a:rPr lang="it-IT" sz="1200" dirty="0" smtClean="0"/>
              <a:t>[online</a:t>
            </a:r>
            <a:r>
              <a:rPr lang="it-IT" sz="1200" dirty="0"/>
              <a:t>]. [cit. 2013-08-01]. Dostupné z: https://encrypted-tbn1.gstatic.com/images?q=tbn:ANd9GcTT2cSvEuH7Gpkgv-AND7SrIE5l8vRVpQiF26-YlRbXbEy5wY0P </a:t>
            </a:r>
            <a:endParaRPr lang="en-GB" sz="1200" dirty="0"/>
          </a:p>
        </p:txBody>
      </p:sp>
    </p:spTree>
    <p:extLst>
      <p:ext uri="{BB962C8B-B14F-4D97-AF65-F5344CB8AC3E}">
        <p14:creationId xmlns:p14="http://schemas.microsoft.com/office/powerpoint/2010/main" xmlns="" val="4240880131"/>
      </p:ext>
    </p:extLst>
  </p:cSld>
  <p:clrMapOvr>
    <a:masterClrMapping/>
  </p:clrMapOvr>
  <p:timing>
    <p:tnLst>
      <p:par>
        <p:cTn id="1" dur="indefinite" restart="never" nodeType="tmRoot"/>
      </p:par>
    </p:tnLst>
  </p:timing>
</p:sld>
</file>

<file path=ppt/theme/_rels/theme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image" Target="../media/image1.jpeg"/></Relationships>
</file>

<file path=ppt/theme/theme1.xml><?xml version="1.0" encoding="utf-8"?>
<a:theme xmlns:a="http://schemas.openxmlformats.org/drawingml/2006/main" name="Medián">
  <a:themeElements>
    <a:clrScheme name="Medián">
      <a:dk1>
        <a:sysClr val="windowText" lastClr="000000"/>
      </a:dk1>
      <a:lt1>
        <a:sysClr val="window" lastClr="FFFFFF"/>
      </a:lt1>
      <a:dk2>
        <a:srgbClr val="775F55"/>
      </a:dk2>
      <a:lt2>
        <a:srgbClr val="EBDDC3"/>
      </a:lt2>
      <a:accent1>
        <a:srgbClr val="94B6D2"/>
      </a:accent1>
      <a:accent2>
        <a:srgbClr val="DD8047"/>
      </a:accent2>
      <a:accent3>
        <a:srgbClr val="A5AB81"/>
      </a:accent3>
      <a:accent4>
        <a:srgbClr val="D8B25C"/>
      </a:accent4>
      <a:accent5>
        <a:srgbClr val="7BA79D"/>
      </a:accent5>
      <a:accent6>
        <a:srgbClr val="968C8C"/>
      </a:accent6>
      <a:hlink>
        <a:srgbClr val="F7B615"/>
      </a:hlink>
      <a:folHlink>
        <a:srgbClr val="704404"/>
      </a:folHlink>
    </a:clrScheme>
    <a:fontScheme name="Medián">
      <a:majorFont>
        <a:latin typeface="Tw Cen MT"/>
        <a:ea typeface=""/>
        <a:cs typeface=""/>
        <a:font script="Grek" typeface="Calibri"/>
        <a:font script="Cyrl" typeface="Calibri"/>
        <a:font script="Jpan" typeface="HGPｺﾞｼｯｸE"/>
        <a:font script="Hang" typeface="HY얕은샘물M"/>
        <a:font script="Hans" typeface="华文仿宋"/>
        <a:font script="Hant" typeface="微軟正黑體"/>
        <a:font script="Arab" typeface="Arial"/>
        <a:font script="Hebr" typeface="Levenim MT"/>
        <a:font script="Thai" typeface="Frees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w Cen MT"/>
        <a:ea typeface=""/>
        <a:cs typeface=""/>
        <a:font script="Grek" typeface="Calibri"/>
        <a:font script="Cyrl" typeface="Calibri"/>
        <a:font script="Jpan" typeface="HGPｺﾞｼｯｸE"/>
        <a:font script="Hang" typeface="HY얕은샘물M"/>
        <a:font script="Hans" typeface="华文仿宋"/>
        <a:font script="Hant" typeface="微軟正黑體"/>
        <a:font script="Arab" typeface="Arial"/>
        <a:font script="Hebr" typeface="Levenim MT"/>
        <a:font script="Thai" typeface="Frees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Medián">
      <a:fillStyleLst>
        <a:solidFill>
          <a:schemeClr val="phClr"/>
        </a:solidFill>
        <a:solidFill>
          <a:schemeClr val="phClr">
            <a:tint val="50000"/>
          </a:schemeClr>
        </a:solidFill>
        <a:solidFill>
          <a:schemeClr val="phClr"/>
        </a:solidFill>
      </a:fillStyleLst>
      <a:lnStyleLst>
        <a:ln w="10000" cap="flat" cmpd="sng" algn="ctr">
          <a:solidFill>
            <a:schemeClr val="phClr"/>
          </a:solidFill>
          <a:prstDash val="solid"/>
        </a:ln>
        <a:ln w="19050" cap="flat" cmpd="sng" algn="ctr">
          <a:solidFill>
            <a:schemeClr val="phClr"/>
          </a:solidFill>
          <a:prstDash val="solid"/>
        </a:ln>
        <a:ln w="47625" cap="flat" cmpd="dbl" algn="ctr">
          <a:solidFill>
            <a:schemeClr val="phClr"/>
          </a:solidFill>
          <a:prstDash val="solid"/>
        </a:ln>
      </a:lnStyleLst>
      <a:effectStyleLst>
        <a:effectStyle>
          <a:effectLst>
            <a:outerShdw blurRad="38100" dist="30000" dir="5400000" rotWithShape="0">
              <a:srgbClr val="000000">
                <a:alpha val="45000"/>
              </a:srgbClr>
            </a:outerShdw>
          </a:effectLst>
        </a:effectStyle>
        <a:effectStyle>
          <a:effectLst>
            <a:outerShdw blurRad="38100" dist="30000" dir="5400000" rotWithShape="0">
              <a:srgbClr val="000000">
                <a:alpha val="45000"/>
              </a:srgbClr>
            </a:outerShdw>
          </a:effectLst>
        </a:effectStyle>
        <a:effectStyle>
          <a:effectLst>
            <a:outerShdw blurRad="38100" dist="25400" dir="5400000" rotWithShape="0">
              <a:srgbClr val="000000">
                <a:alpha val="35000"/>
              </a:srgbClr>
            </a:outerShdw>
          </a:effectLst>
          <a:scene3d>
            <a:camera prst="isometricTopDown" fov="0">
              <a:rot lat="0" lon="0" rev="0"/>
            </a:camera>
            <a:lightRig rig="balanced" dir="t">
              <a:rot lat="0" lon="0" rev="13800000"/>
            </a:lightRig>
          </a:scene3d>
          <a:sp3d extrusionH="12700" prstMaterial="plastic">
            <a:bevelT w="38100" h="25400" prst="softRound"/>
            <a:contourClr>
              <a:schemeClr val="phClr"/>
            </a:contourClr>
          </a:sp3d>
        </a:effectStyle>
      </a:effectStyleLst>
      <a:bgFillStyleLst>
        <a:solidFill>
          <a:schemeClr val="phClr"/>
        </a:solidFill>
        <a:blipFill>
          <a:blip xmlns:r="http://schemas.openxmlformats.org/officeDocument/2006/relationships" r:embed="rId1">
            <a:duotone>
              <a:schemeClr val="phClr">
                <a:shade val="90000"/>
                <a:satMod val="140000"/>
              </a:schemeClr>
              <a:schemeClr val="phClr">
                <a:satMod val="120000"/>
              </a:schemeClr>
            </a:duotone>
          </a:blip>
          <a:tile tx="0" ty="0" sx="100000" sy="100000" flip="none" algn="tl"/>
        </a:blipFill>
        <a:blipFill>
          <a:blip xmlns:r="http://schemas.openxmlformats.org/officeDocument/2006/relationships" r:embed="rId2">
            <a:duotone>
              <a:schemeClr val="phClr">
                <a:shade val="90000"/>
                <a:satMod val="140000"/>
              </a:schemeClr>
              <a:schemeClr val="phClr">
                <a:satMod val="120000"/>
              </a:schemeClr>
            </a:duotone>
          </a:blip>
          <a:tile tx="0" ty="0" sx="100000" sy="100000" flip="none" algn="tl"/>
        </a:blipFill>
      </a:bgFillStyleLst>
    </a:fmtScheme>
  </a:themeElements>
  <a:objectDefaults/>
  <a:extraClrSchemeLst/>
</a:theme>
</file>

<file path=ppt/theme/theme2.xml><?xml version="1.0" encoding="utf-8"?>
<a:theme xmlns:a="http://schemas.openxmlformats.org/drawingml/2006/main" name="Motiv systému Office">
  <a:themeElements>
    <a:clrScheme name="Kancelář">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Kancelář">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Kancelář">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name="Motiv systému Office">
  <a:themeElements>
    <a:clrScheme name="Kancelář">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Kancelář">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Kancelář">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Median</Template>
  <TotalTime>302</TotalTime>
  <Words>415</Words>
  <Application>Microsoft Office PowerPoint</Application>
  <PresentationFormat>Předvádění na obrazovce (4:3)</PresentationFormat>
  <Paragraphs>62</Paragraphs>
  <Slides>10</Slides>
  <Notes>2</Notes>
  <HiddenSlides>0</HiddenSlides>
  <MMClips>0</MMClips>
  <ScaleCrop>false</ScaleCrop>
  <HeadingPairs>
    <vt:vector size="4" baseType="variant">
      <vt:variant>
        <vt:lpstr>Motiv</vt:lpstr>
      </vt:variant>
      <vt:variant>
        <vt:i4>2</vt:i4>
      </vt:variant>
      <vt:variant>
        <vt:lpstr>Nadpisy snímků</vt:lpstr>
      </vt:variant>
      <vt:variant>
        <vt:i4>10</vt:i4>
      </vt:variant>
    </vt:vector>
  </HeadingPairs>
  <TitlesOfParts>
    <vt:vector size="12" baseType="lpstr">
      <vt:lpstr>Medián</vt:lpstr>
      <vt:lpstr>Motiv systému Office</vt:lpstr>
      <vt:lpstr>Snímek 1</vt:lpstr>
      <vt:lpstr>Snímek 2</vt:lpstr>
      <vt:lpstr>Ways of Preparing Food</vt:lpstr>
      <vt:lpstr>Cooked food</vt:lpstr>
      <vt:lpstr>Cooking methods I</vt:lpstr>
      <vt:lpstr>Dry- heat cooking High temperature, no moisture </vt:lpstr>
      <vt:lpstr>Pan- frying</vt:lpstr>
      <vt:lpstr>Roasting and Baking</vt:lpstr>
      <vt:lpstr>Grilling and Broiling</vt:lpstr>
      <vt:lpstr>Použité citace a obrazový materiál</vt:lpstr>
    </vt:vector>
  </TitlesOfParts>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Ways of Preparing Food</dc:title>
  <dc:creator>Pavla</dc:creator>
  <cp:lastModifiedBy>Dum</cp:lastModifiedBy>
  <cp:revision>22</cp:revision>
  <dcterms:created xsi:type="dcterms:W3CDTF">2013-07-26T11:52:54Z</dcterms:created>
  <dcterms:modified xsi:type="dcterms:W3CDTF">2014-03-18T12:41:27Z</dcterms:modified>
</cp:coreProperties>
</file>