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3"/>
  </p:notesMasterIdLst>
  <p:sldIdLst>
    <p:sldId id="267" r:id="rId3"/>
    <p:sldId id="268" r:id="rId4"/>
    <p:sldId id="256" r:id="rId5"/>
    <p:sldId id="257" r:id="rId6"/>
    <p:sldId id="258" r:id="rId7"/>
    <p:sldId id="261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2620A-F2C1-411C-9D84-E7F87AE86FB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75024-21FE-45B1-914F-AD54792C52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58295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0203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040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7411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5279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35367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00819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83426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79160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7789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66220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2234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BE801E1-C12C-4B47-83BA-B8A1BC31668D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62CD84C-51D7-431B-91F0-A3FF15740A4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27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3566954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Způsoby</a:t>
                      </a:r>
                      <a:r>
                        <a:rPr lang="cs-CZ" baseline="0" dirty="0" smtClean="0"/>
                        <a:t> přípravy pokrmů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1.8.2013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5270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</a:t>
            </a:r>
            <a:r>
              <a:rPr lang="cs-CZ" sz="2400" dirty="0" smtClean="0"/>
              <a:t>Materiál </a:t>
            </a:r>
            <a:r>
              <a:rPr lang="cs-CZ" sz="2400" dirty="0" smtClean="0"/>
              <a:t>je zaměřen na propojení jazykového učiva s odborným vzděláním. Vycházím z aktuálního moderního zdroje, který představuje odbornou terminologii a zprostředkovává autory z jiných kultur. Nabízí srovnání úhlu pohledu na odbornou tematiku. Žáci mají možnost získat a zapamatovat si informace, jež později mohou srovnávat a hodnotit s vědomostmi nabytými v odborných předmětech.</a:t>
            </a:r>
          </a:p>
          <a:p>
            <a:r>
              <a:rPr lang="cs-CZ" sz="2400" dirty="0" smtClean="0"/>
              <a:t>Metodické pokyny: aktivita </a:t>
            </a:r>
            <a:r>
              <a:rPr lang="cs-CZ" sz="2400" dirty="0"/>
              <a:t>je určena žákům úrovně A2-B1. Použijeme ji jako „post-</a:t>
            </a:r>
            <a:r>
              <a:rPr lang="cs-CZ" sz="2400" dirty="0" err="1"/>
              <a:t>reading</a:t>
            </a:r>
            <a:r>
              <a:rPr lang="cs-CZ" sz="2400" dirty="0"/>
              <a:t>“ aktivitu po prezentaci a prostudování předchozího materiálu. Může být použito jako rychlé opakování nebo test na závěr vyučovací jednotky nebo jako „</a:t>
            </a:r>
            <a:r>
              <a:rPr lang="cs-CZ" sz="2400" dirty="0" err="1"/>
              <a:t>warm</a:t>
            </a:r>
            <a:r>
              <a:rPr lang="cs-CZ" sz="2400" dirty="0"/>
              <a:t> up“ na začátku nové hodiny. Trvání-5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17499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Methods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Exercises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6183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do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apply</a:t>
            </a:r>
            <a:r>
              <a:rPr lang="cs-CZ" dirty="0" smtClean="0"/>
              <a:t> </a:t>
            </a:r>
            <a:r>
              <a:rPr lang="cs-CZ" dirty="0" err="1" smtClean="0"/>
              <a:t>heat</a:t>
            </a:r>
            <a:r>
              <a:rPr lang="cs-CZ" dirty="0" smtClean="0"/>
              <a:t> to food?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c - - k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c - - - -d food.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4083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basic </a:t>
            </a:r>
            <a:r>
              <a:rPr lang="cs-CZ" dirty="0" err="1" smtClean="0"/>
              <a:t>methods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 - -  </a:t>
            </a:r>
            <a:r>
              <a:rPr lang="cs-CZ" dirty="0" err="1" smtClean="0"/>
              <a:t>heat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 </a:t>
            </a:r>
          </a:p>
          <a:p>
            <a:r>
              <a:rPr lang="cs-CZ" dirty="0" smtClean="0"/>
              <a:t>M - - - -  </a:t>
            </a:r>
            <a:r>
              <a:rPr lang="cs-CZ" dirty="0" err="1" smtClean="0"/>
              <a:t>heat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48233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temperatures</a:t>
            </a:r>
            <a:r>
              <a:rPr lang="cs-CZ" dirty="0" smtClean="0"/>
              <a:t> and no </a:t>
            </a:r>
            <a:r>
              <a:rPr lang="cs-CZ" dirty="0" err="1" smtClean="0"/>
              <a:t>moist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 - -  h - - -  c - - - - - 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9162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methods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equipment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Pan- frying</a:t>
            </a:r>
          </a:p>
          <a:p>
            <a:r>
              <a:rPr lang="en-GB" dirty="0" smtClean="0"/>
              <a:t>Roasting</a:t>
            </a:r>
          </a:p>
          <a:p>
            <a:r>
              <a:rPr lang="en-GB" dirty="0" smtClean="0"/>
              <a:t>Baking</a:t>
            </a:r>
          </a:p>
          <a:p>
            <a:r>
              <a:rPr lang="en-GB" dirty="0" smtClean="0"/>
              <a:t>Broiling </a:t>
            </a:r>
          </a:p>
          <a:p>
            <a:r>
              <a:rPr lang="en-GB" dirty="0" smtClean="0"/>
              <a:t>Grilling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oven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frying</a:t>
            </a:r>
            <a:r>
              <a:rPr lang="cs-CZ" dirty="0" smtClean="0"/>
              <a:t> pan</a:t>
            </a:r>
          </a:p>
          <a:p>
            <a:r>
              <a:rPr lang="cs-CZ" dirty="0" smtClean="0"/>
              <a:t>Open </a:t>
            </a:r>
            <a:r>
              <a:rPr lang="cs-CZ" dirty="0" err="1" smtClean="0"/>
              <a:t>flame</a:t>
            </a:r>
            <a:r>
              <a:rPr lang="cs-CZ" dirty="0" smtClean="0"/>
              <a:t>, a grill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37093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hot and dry air </a:t>
            </a:r>
            <a:r>
              <a:rPr lang="cs-CZ" dirty="0" err="1" smtClean="0"/>
              <a:t>inside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oven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 - - - - - - - and b-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23131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open </a:t>
            </a:r>
            <a:r>
              <a:rPr lang="cs-CZ" dirty="0" err="1" smtClean="0"/>
              <a:t>flame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 -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8498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very hot fat and a pan?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17901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210</TotalTime>
  <Words>324</Words>
  <Application>Microsoft Office PowerPoint</Application>
  <PresentationFormat>Předvádění na obrazovce (4:3)</PresentationFormat>
  <Paragraphs>44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Motiv systému Office</vt:lpstr>
      <vt:lpstr>Snímek 1</vt:lpstr>
      <vt:lpstr>Snímek 2</vt:lpstr>
      <vt:lpstr>Cooking Methods</vt:lpstr>
      <vt:lpstr>What do we do when we apply heat to food?</vt:lpstr>
      <vt:lpstr>Which two basic methods do we use for cooking?</vt:lpstr>
      <vt:lpstr>Which method uses high temperatures and no moist?</vt:lpstr>
      <vt:lpstr>Match methods with the equipment</vt:lpstr>
      <vt:lpstr>Which method uses hot and dry air inside an oven?</vt:lpstr>
      <vt:lpstr>Which method uses an open flame?</vt:lpstr>
      <vt:lpstr>Which method uses very hot fat and a pan?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Cooking Methods</dc:title>
  <dc:creator>Pavla</dc:creator>
  <cp:lastModifiedBy>Dum</cp:lastModifiedBy>
  <cp:revision>12</cp:revision>
  <dcterms:created xsi:type="dcterms:W3CDTF">2013-08-01T12:26:08Z</dcterms:created>
  <dcterms:modified xsi:type="dcterms:W3CDTF">2014-03-18T13:02:13Z</dcterms:modified>
</cp:coreProperties>
</file>