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4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316AA8-DA5B-4234-AB2D-40E1EAACF86E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B04C69-ED60-498A-99CF-A60D1CFAD0E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29801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2150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4718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4925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69126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7630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64928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1352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78047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942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0104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3117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FB4BA21-D125-4D4E-A77C-9F7526AF3AE0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BFA59B2-A3F3-435D-B797-B9182FF0B9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5059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46522438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Způsoby</a:t>
                      </a:r>
                      <a:r>
                        <a:rPr lang="cs-CZ" baseline="0" dirty="0" smtClean="0"/>
                        <a:t> přípravy pokrmů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7499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</a:t>
            </a:r>
            <a:r>
              <a:rPr lang="cs-CZ" sz="2400" dirty="0" smtClean="0"/>
              <a:t>Materiál </a:t>
            </a:r>
            <a:r>
              <a:rPr lang="cs-CZ" sz="2400" dirty="0" smtClean="0"/>
              <a:t>je zaměřen na propojení jazykového učiva s odborným vzděláním. Vycházím z aktuálního moderního zdroje, který představuje odbornou terminologii a zprostředkovává autory z jiných kultur. Nabízí srovnání úhlu pohledu na odbornou tematiku. Žáci mají možnost získat a zapamatovat si informace, jež později mohou srovnávat a hodnotit s vědomostmi nabytými v odborných předmětech.</a:t>
            </a:r>
          </a:p>
          <a:p>
            <a:r>
              <a:rPr lang="cs-CZ" sz="2400" dirty="0" smtClean="0"/>
              <a:t>Metodické pokyny: aktivita je určena žákům úrovně A2-B1. Použijeme ji jako „post-</a:t>
            </a:r>
            <a:r>
              <a:rPr lang="cs-CZ" sz="2400" dirty="0" err="1" smtClean="0"/>
              <a:t>reading</a:t>
            </a:r>
            <a:r>
              <a:rPr lang="cs-CZ" sz="2400" dirty="0" smtClean="0"/>
              <a:t>“ aktivitu po prezentaci a prostudování předchozího materiálu. Může být použito jako rychlé opakování nebo test na závěr vyučovací jednotky nebo jako „</a:t>
            </a:r>
            <a:r>
              <a:rPr lang="cs-CZ" sz="2400" dirty="0" err="1" smtClean="0"/>
              <a:t>warm</a:t>
            </a:r>
            <a:r>
              <a:rPr lang="cs-CZ" sz="2400" dirty="0" smtClean="0"/>
              <a:t> up“ na začátku nové hodiny. Trvání-5 min.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749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Methods</a:t>
            </a:r>
            <a:r>
              <a:rPr lang="cs-CZ" dirty="0" smtClean="0"/>
              <a:t> II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Exercises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06330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, </a:t>
            </a:r>
            <a:r>
              <a:rPr lang="cs-CZ" dirty="0" err="1" smtClean="0"/>
              <a:t>steam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 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liquid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 - - - - h - - - c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20497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very </a:t>
            </a:r>
            <a:r>
              <a:rPr lang="cs-CZ" dirty="0" err="1" smtClean="0"/>
              <a:t>low</a:t>
            </a:r>
            <a:r>
              <a:rPr lang="cs-CZ" dirty="0" smtClean="0"/>
              <a:t> </a:t>
            </a:r>
            <a:r>
              <a:rPr lang="cs-CZ" dirty="0" err="1" smtClean="0"/>
              <a:t>temperature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liquid</a:t>
            </a:r>
            <a:r>
              <a:rPr lang="cs-CZ" dirty="0" smtClean="0"/>
              <a:t>,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signs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bubbling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2769171"/>
          </a:xfrm>
        </p:spPr>
        <p:txBody>
          <a:bodyPr/>
          <a:lstStyle/>
          <a:p>
            <a:r>
              <a:rPr lang="cs-CZ" dirty="0" smtClean="0"/>
              <a:t>P-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124296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2794322"/>
          </a:xfrm>
        </p:spPr>
        <p:txBody>
          <a:bodyPr>
            <a:normAutofit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higher</a:t>
            </a:r>
            <a:r>
              <a:rPr lang="cs-CZ" dirty="0" smtClean="0"/>
              <a:t> </a:t>
            </a:r>
            <a:r>
              <a:rPr lang="cs-CZ" dirty="0" err="1" smtClean="0"/>
              <a:t>temperature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liquid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bubbles</a:t>
            </a:r>
            <a:r>
              <a:rPr lang="cs-CZ" dirty="0" smtClean="0"/>
              <a:t> </a:t>
            </a:r>
            <a:r>
              <a:rPr lang="cs-CZ" dirty="0" err="1" smtClean="0"/>
              <a:t>gently</a:t>
            </a:r>
            <a:r>
              <a:rPr lang="cs-CZ" dirty="0" smtClean="0"/>
              <a:t> </a:t>
            </a:r>
            <a:r>
              <a:rPr lang="cs-CZ" dirty="0" err="1" smtClean="0"/>
              <a:t>rising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surface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2976"/>
            <a:ext cx="8229600" cy="4597971"/>
          </a:xfrm>
        </p:spPr>
        <p:txBody>
          <a:bodyPr/>
          <a:lstStyle/>
          <a:p>
            <a:r>
              <a:rPr lang="cs-CZ" dirty="0" smtClean="0"/>
              <a:t>S - -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18985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3024336"/>
          </a:xfrm>
        </p:spPr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hottest</a:t>
            </a:r>
            <a:r>
              <a:rPr lang="cs-CZ" dirty="0" smtClean="0"/>
              <a:t> </a:t>
            </a:r>
            <a:r>
              <a:rPr lang="cs-CZ" dirty="0" err="1" smtClean="0"/>
              <a:t>liquid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bubbles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surface</a:t>
            </a:r>
            <a:r>
              <a:rPr lang="cs-CZ" dirty="0" smtClean="0"/>
              <a:t>, not very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food.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/>
          <a:lstStyle/>
          <a:p>
            <a:r>
              <a:rPr lang="cs-CZ" dirty="0" smtClean="0"/>
              <a:t>B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695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uses</a:t>
            </a:r>
            <a:r>
              <a:rPr lang="cs-CZ" dirty="0" smtClean="0"/>
              <a:t> food </a:t>
            </a:r>
            <a:r>
              <a:rPr lang="cs-CZ" dirty="0" err="1" smtClean="0"/>
              <a:t>partially</a:t>
            </a:r>
            <a:r>
              <a:rPr lang="cs-CZ" dirty="0" smtClean="0"/>
              <a:t> </a:t>
            </a:r>
            <a:r>
              <a:rPr lang="cs-CZ" dirty="0" err="1" smtClean="0"/>
              <a:t>covered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liquid</a:t>
            </a:r>
            <a:r>
              <a:rPr lang="cs-CZ" dirty="0" smtClean="0"/>
              <a:t> and </a:t>
            </a:r>
            <a:r>
              <a:rPr lang="cs-CZ" dirty="0" err="1" smtClean="0"/>
              <a:t>slow</a:t>
            </a:r>
            <a:r>
              <a:rPr lang="cs-CZ" dirty="0" smtClean="0"/>
              <a:t> </a:t>
            </a:r>
            <a:r>
              <a:rPr lang="cs-CZ" dirty="0" err="1" smtClean="0"/>
              <a:t>simmering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cs-CZ" dirty="0" smtClean="0"/>
              <a:t>B - - - - - - - and s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21281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fast and </a:t>
            </a:r>
            <a:r>
              <a:rPr lang="cs-CZ" dirty="0" err="1" smtClean="0"/>
              <a:t>protects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nutriens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?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- - - - - - 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48716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100</TotalTime>
  <Words>324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Motiv systému Office</vt:lpstr>
      <vt:lpstr>Snímek 1</vt:lpstr>
      <vt:lpstr>Snímek 2</vt:lpstr>
      <vt:lpstr>Cooking Methods II</vt:lpstr>
      <vt:lpstr>Which method uses water, steam, or   some other liquid for cooking?</vt:lpstr>
      <vt:lpstr>Which method uses very low temperature of liquid, with any signs of bubbling?</vt:lpstr>
      <vt:lpstr>Which method uses a little higher temperature of liquid with bubbles gently rising to the surface?</vt:lpstr>
      <vt:lpstr>The hottest liquid with rolling bubbles on the surface, not very good for cooking food.</vt:lpstr>
      <vt:lpstr>Which method uses food partially covered with liquid and slow simmering?</vt:lpstr>
      <vt:lpstr>Which method is fast and protects the nutriens best?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Cooking Methods II</dc:title>
  <dc:creator>Pavla</dc:creator>
  <cp:lastModifiedBy>Dum</cp:lastModifiedBy>
  <cp:revision>7</cp:revision>
  <dcterms:created xsi:type="dcterms:W3CDTF">2013-08-01T14:10:46Z</dcterms:created>
  <dcterms:modified xsi:type="dcterms:W3CDTF">2014-03-18T13:04:38Z</dcterms:modified>
</cp:coreProperties>
</file>