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  <p:sldMasterId id="2147483840" r:id="rId2"/>
  </p:sldMasterIdLst>
  <p:notesMasterIdLst>
    <p:notesMasterId r:id="rId20"/>
  </p:notesMasterIdLst>
  <p:sldIdLst>
    <p:sldId id="274" r:id="rId3"/>
    <p:sldId id="27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CF6317-3C57-4D0D-9507-4762675678F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2EE090-517E-47DD-B155-6BE988ACB98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1305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3875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41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4666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2540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5162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6734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42339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87379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3637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01588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1005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2FE5ED2-68C7-458D-B8E7-1C55521A64DB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EF8449-BCEC-4F8A-9F55-51090CF5747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715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fishingfuninnewbrunswick.com/wp-content/uploads/2011/04/atlantic-salmon-dark.jpg" TargetMode="External"/><Relationship Id="rId2" Type="http://schemas.openxmlformats.org/officeDocument/2006/relationships/hyperlink" Target="http://dnr.wi.gov/topic/fishing/images/species/northernpike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9/Rainbow_Trout.jpg" TargetMode="External"/><Relationship Id="rId5" Type="http://schemas.openxmlformats.org/officeDocument/2006/relationships/hyperlink" Target="http://www.taunton-angling.co.uk/images/mirror-carp.jpg" TargetMode="External"/><Relationship Id="rId4" Type="http://schemas.openxmlformats.org/officeDocument/2006/relationships/hyperlink" Target="http://upload.wikimedia.org/wikipedia/commons/thumb/a/a3/Atlantic_cod.jpg/400px-Atlantic_co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/>
              <a:t>Anotace</a:t>
            </a:r>
            <a:r>
              <a:rPr lang="cs-CZ" sz="2400" dirty="0" smtClean="0"/>
              <a:t>: žák </a:t>
            </a:r>
            <a:r>
              <a:rPr lang="cs-CZ" sz="2400" dirty="0"/>
              <a:t>potřebuje dostatek zrakových  podnětů, obrázků, schémat, které napomáhají zapamatovat si a vštípit informace. Zároveň spojení obrázku a slova zpětně napomáhá i při vybavování. Materiál je tematicky propojen s odborností kuchař-číšník a navazuje na odbornou přípravu žáků.</a:t>
            </a:r>
          </a:p>
          <a:p>
            <a:r>
              <a:rPr lang="cs-CZ" sz="2400" dirty="0" smtClean="0"/>
              <a:t>Metodické pokyny: Určeno pro jazykovou úroveň A1, zároveň možno použít pro opakování ve vyšších úrovních. Prezentaci je možné přehrát a poté použít jednotlivé snímky jako paměťovou hru na samostatných listech. Možno použít při soutěživých hrách a k rychlému opakování. Karty si může žák uchovat k pozdějšímu opakování. Časová náročnost cca. 10 min. Později je možné kombinovat s jinými, tematicky blízkými celky.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8768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39716530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Pavla Suchanová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</a:t>
                      </a:r>
                      <a:r>
                        <a:rPr lang="cs-CZ" baseline="0" dirty="0" smtClean="0"/>
                        <a:t> zásoba-ryby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22.8.2013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0714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Fish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prepare</a:t>
            </a:r>
            <a:r>
              <a:rPr lang="cs-CZ" dirty="0" smtClean="0"/>
              <a:t> and </a:t>
            </a:r>
            <a:r>
              <a:rPr lang="cs-CZ" dirty="0" err="1" smtClean="0"/>
              <a:t>eat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5906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4861" y="2492896"/>
            <a:ext cx="38862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" dirty="0" smtClean="0"/>
              <a:t>http://upload.wikimedia.org/wikipedia/commons/thumb/a/a3/Atlantic_cod.jpg/400px-Atlantic_cod.jpg</a:t>
            </a:r>
            <a:endParaRPr lang="en-GB" sz="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Cod </a:t>
            </a:r>
            <a:r>
              <a:rPr lang="cs-CZ" dirty="0" err="1" smtClean="0"/>
              <a:t>Fish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Treska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690" y="3443133"/>
            <a:ext cx="3777208" cy="1529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3118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sz="1000" b="1" dirty="0" smtClean="0"/>
              <a:t>http://www.taunton-angling.co.uk/images/mirror-carp.jpg</a:t>
            </a:r>
            <a:endParaRPr lang="en-GB" sz="1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Carp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Kapr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17032"/>
            <a:ext cx="2661295" cy="1865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2038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Pike</a:t>
            </a:r>
            <a:r>
              <a:rPr lang="cs-CZ" dirty="0" smtClean="0"/>
              <a:t> </a:t>
            </a:r>
            <a:r>
              <a:rPr lang="cs-CZ" dirty="0" err="1" smtClean="0"/>
              <a:t>Perch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Candát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57745"/>
            <a:ext cx="3376612" cy="185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1761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800" dirty="0" smtClean="0"/>
              <a:t>http://upload.wikimedia.org/wikipedia/commons/b/b9/Rainbow_Trout.jpg</a:t>
            </a:r>
            <a:endParaRPr lang="en-GB" sz="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Trout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Pstruh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353377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3183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800" dirty="0" smtClean="0"/>
              <a:t>http://fishingfuninnewbrunswick.com/wp-content/uploads/2011/04/atlantic-salmon-dark.jpg</a:t>
            </a:r>
            <a:endParaRPr lang="en-GB" sz="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Salmon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Losos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1048"/>
            <a:ext cx="3744416" cy="1234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1301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800" dirty="0" smtClean="0"/>
              <a:t>http://dnr.wi.gov/topic/fishing/images/species/northernpike1.jpg</a:t>
            </a:r>
            <a:endParaRPr lang="en-GB" sz="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Pike</a:t>
            </a:r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Štika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89524"/>
            <a:ext cx="3609975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2653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translations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Trout</a:t>
            </a:r>
            <a:endParaRPr lang="cs-CZ" dirty="0" smtClean="0"/>
          </a:p>
          <a:p>
            <a:r>
              <a:rPr lang="cs-CZ" dirty="0" err="1" smtClean="0"/>
              <a:t>Pike</a:t>
            </a:r>
            <a:endParaRPr lang="cs-CZ" dirty="0" smtClean="0"/>
          </a:p>
          <a:p>
            <a:r>
              <a:rPr lang="cs-CZ" dirty="0" err="1" smtClean="0"/>
              <a:t>Salmon</a:t>
            </a:r>
            <a:endParaRPr lang="cs-CZ" dirty="0" smtClean="0"/>
          </a:p>
          <a:p>
            <a:r>
              <a:rPr lang="cs-CZ" dirty="0" err="1" smtClean="0"/>
              <a:t>Carp</a:t>
            </a:r>
            <a:endParaRPr lang="cs-CZ" dirty="0" smtClean="0"/>
          </a:p>
          <a:p>
            <a:r>
              <a:rPr lang="cs-CZ" dirty="0" err="1" smtClean="0"/>
              <a:t>Pike</a:t>
            </a:r>
            <a:r>
              <a:rPr lang="cs-CZ" dirty="0" smtClean="0"/>
              <a:t> </a:t>
            </a:r>
            <a:r>
              <a:rPr lang="cs-CZ" dirty="0" err="1" smtClean="0"/>
              <a:t>perch</a:t>
            </a:r>
            <a:endParaRPr lang="cs-CZ" dirty="0" smtClean="0"/>
          </a:p>
          <a:p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Losos</a:t>
            </a:r>
          </a:p>
          <a:p>
            <a:r>
              <a:rPr lang="cs-CZ" dirty="0" smtClean="0"/>
              <a:t>Štika</a:t>
            </a:r>
          </a:p>
          <a:p>
            <a:r>
              <a:rPr lang="cs-CZ" dirty="0" smtClean="0"/>
              <a:t>Kapr</a:t>
            </a:r>
          </a:p>
          <a:p>
            <a:r>
              <a:rPr lang="cs-CZ" dirty="0" smtClean="0"/>
              <a:t>Candát</a:t>
            </a:r>
          </a:p>
          <a:p>
            <a:r>
              <a:rPr lang="cs-CZ" dirty="0" smtClean="0"/>
              <a:t>Pstruh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4279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45079" y="3595061"/>
            <a:ext cx="3615241" cy="1268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 - - e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88888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62776" y="3463985"/>
            <a:ext cx="3779848" cy="1530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C – d F - - h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0844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84707" y="3582868"/>
            <a:ext cx="3535986" cy="1292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T - - - t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81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223657" y="3296331"/>
            <a:ext cx="2658086" cy="186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C - - p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7959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81066" y="3610302"/>
            <a:ext cx="3743268" cy="1237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 - - - - n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93982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endParaRPr lang="en-GB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802" y="2660267"/>
            <a:ext cx="2592288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Salmon</a:t>
            </a:r>
            <a:endParaRPr lang="cs-CZ" dirty="0" smtClean="0"/>
          </a:p>
          <a:p>
            <a:r>
              <a:rPr lang="cs-CZ" dirty="0" smtClean="0"/>
              <a:t>Cod</a:t>
            </a:r>
          </a:p>
          <a:p>
            <a:r>
              <a:rPr lang="cs-CZ" dirty="0" err="1" smtClean="0"/>
              <a:t>Pike</a:t>
            </a:r>
            <a:endParaRPr lang="cs-CZ" dirty="0" smtClean="0"/>
          </a:p>
          <a:p>
            <a:r>
              <a:rPr lang="cs-CZ" dirty="0" err="1" smtClean="0"/>
              <a:t>Pike</a:t>
            </a:r>
            <a:r>
              <a:rPr lang="cs-CZ" dirty="0" smtClean="0"/>
              <a:t> </a:t>
            </a:r>
            <a:r>
              <a:rPr lang="cs-CZ" dirty="0" err="1" smtClean="0"/>
              <a:t>perch</a:t>
            </a:r>
            <a:endParaRPr lang="cs-CZ" dirty="0" smtClean="0"/>
          </a:p>
          <a:p>
            <a:r>
              <a:rPr lang="cs-CZ" dirty="0" err="1" smtClean="0"/>
              <a:t>Carp</a:t>
            </a:r>
            <a:endParaRPr lang="en-GB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7408" y="3356992"/>
            <a:ext cx="172819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299" y="4407711"/>
            <a:ext cx="2304256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364" y="5199799"/>
            <a:ext cx="2520280" cy="928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128" y="1700808"/>
            <a:ext cx="2250751" cy="910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4735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obrazový materiál: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900" dirty="0">
                <a:hlinkClick r:id="rId2"/>
              </a:rPr>
              <a:t>http://</a:t>
            </a:r>
            <a:r>
              <a:rPr lang="en-GB" sz="900" dirty="0" smtClean="0">
                <a:hlinkClick r:id="rId2"/>
              </a:rPr>
              <a:t>dnr.wi.gov/topic/fishing/images/species/northernpike1.jpg</a:t>
            </a:r>
            <a:endParaRPr lang="cs-CZ" sz="900" dirty="0" smtClean="0"/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fishingfuninnewbrunswick.com/wp-content/uploads/2011/04/atlantic-salmon-dark.jpg</a:t>
            </a:r>
            <a:endParaRPr lang="cs-CZ" sz="900" dirty="0" smtClean="0"/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upload.wikimedia.org/wikipedia/commons/thumb/a/a3/Atlantic_cod.jpg/400px-Atlantic_cod.jpg</a:t>
            </a:r>
            <a:endParaRPr lang="cs-CZ" sz="900" dirty="0"/>
          </a:p>
          <a:p>
            <a:r>
              <a:rPr lang="en-GB" sz="900" dirty="0" smtClean="0">
                <a:hlinkClick r:id="rId5"/>
              </a:rPr>
              <a:t>http</a:t>
            </a:r>
            <a:r>
              <a:rPr lang="en-GB" sz="900" dirty="0">
                <a:hlinkClick r:id="rId5"/>
              </a:rPr>
              <a:t>://</a:t>
            </a:r>
            <a:r>
              <a:rPr lang="en-GB" sz="900" dirty="0" smtClean="0">
                <a:hlinkClick r:id="rId5"/>
              </a:rPr>
              <a:t>www.taunton-angling.co.uk/images/mirror-carp.jpg</a:t>
            </a:r>
            <a:endParaRPr lang="cs-CZ" sz="900" dirty="0" smtClean="0"/>
          </a:p>
          <a:p>
            <a:r>
              <a:rPr lang="en-GB" sz="900" dirty="0" smtClean="0">
                <a:hlinkClick r:id="rId6"/>
              </a:rPr>
              <a:t>http</a:t>
            </a:r>
            <a:r>
              <a:rPr lang="en-GB" sz="900" dirty="0">
                <a:hlinkClick r:id="rId6"/>
              </a:rPr>
              <a:t>://</a:t>
            </a:r>
            <a:r>
              <a:rPr lang="en-GB" sz="900" dirty="0" smtClean="0">
                <a:hlinkClick r:id="rId6"/>
              </a:rPr>
              <a:t>upload.wikimedia.org/wikipedia/commons/b/b9/Rainbow_Trout.jpg</a:t>
            </a:r>
            <a:endParaRPr lang="cs-CZ" sz="900" dirty="0" smtClean="0"/>
          </a:p>
          <a:p>
            <a:r>
              <a:rPr lang="en-GB" sz="900" dirty="0"/>
              <a:t>Latitude News Podcast #2 - Two Nations, Under Cod. In: [online]. [cit. 2013-08-22]. </a:t>
            </a:r>
            <a:r>
              <a:rPr lang="en-GB" sz="900" dirty="0" err="1"/>
              <a:t>Dostupné</a:t>
            </a:r>
            <a:r>
              <a:rPr lang="en-GB" sz="900" dirty="0"/>
              <a:t> z: http://www.prx.org/pieces/81323-latitude-news-podcast-2-two-nations-under-cod </a:t>
            </a:r>
          </a:p>
          <a:p>
            <a:r>
              <a:rPr lang="en-GB" sz="900" dirty="0"/>
              <a:t>File:Rainbow Trout.jpg. In: [online]. [cit. 2013-08-22]. </a:t>
            </a:r>
            <a:r>
              <a:rPr lang="en-GB" sz="900" dirty="0" err="1"/>
              <a:t>Dostupné</a:t>
            </a:r>
            <a:r>
              <a:rPr lang="en-GB" sz="900" dirty="0"/>
              <a:t> z: http://commons.wikimedia.org/wiki/File:Rainbow_Trout.jpg </a:t>
            </a:r>
            <a:endParaRPr lang="cs-CZ" sz="900" dirty="0" smtClean="0"/>
          </a:p>
          <a:p>
            <a:r>
              <a:rPr lang="en-GB" sz="900" dirty="0"/>
              <a:t>Fishing Wisconsin. In: [online]. [cit. 2013-08-22]. </a:t>
            </a:r>
            <a:r>
              <a:rPr lang="en-GB" sz="900" dirty="0" err="1"/>
              <a:t>Dostupné</a:t>
            </a:r>
            <a:r>
              <a:rPr lang="en-GB" sz="900" dirty="0"/>
              <a:t> z: http://dnr.wi.gov/topic/fishing/ </a:t>
            </a:r>
            <a:endParaRPr lang="cs-CZ" sz="900" dirty="0" smtClean="0"/>
          </a:p>
          <a:p>
            <a:r>
              <a:rPr lang="en-GB" sz="900" dirty="0" smtClean="0"/>
              <a:t>Fishing </a:t>
            </a:r>
            <a:r>
              <a:rPr lang="en-GB" sz="900" dirty="0"/>
              <a:t>Fun in New Brunswick. In: [online]. [cit. 2013-08-22]. </a:t>
            </a:r>
            <a:r>
              <a:rPr lang="en-GB" sz="900" dirty="0" err="1"/>
              <a:t>Dostupné</a:t>
            </a:r>
            <a:r>
              <a:rPr lang="en-GB" sz="900" dirty="0"/>
              <a:t> z: http://fishingfuninnewbrunswick.com/ </a:t>
            </a:r>
            <a:endParaRPr lang="cs-CZ" sz="900" dirty="0" smtClean="0"/>
          </a:p>
          <a:p>
            <a:r>
              <a:rPr lang="en-GB" sz="900" dirty="0" err="1"/>
              <a:t>Tauton</a:t>
            </a:r>
            <a:r>
              <a:rPr lang="en-GB" sz="900" dirty="0"/>
              <a:t> Angling Association. In: [online]. [cit. 2013-08-22]. </a:t>
            </a:r>
            <a:r>
              <a:rPr lang="en-GB" sz="900" dirty="0" err="1"/>
              <a:t>Dostupné</a:t>
            </a:r>
            <a:r>
              <a:rPr lang="en-GB" sz="900" dirty="0"/>
              <a:t> z: http://www.taunton-angling.co.uk/ </a:t>
            </a:r>
          </a:p>
        </p:txBody>
      </p:sp>
    </p:spTree>
    <p:extLst>
      <p:ext uri="{BB962C8B-B14F-4D97-AF65-F5344CB8AC3E}">
        <p14:creationId xmlns:p14="http://schemas.microsoft.com/office/powerpoint/2010/main" xmlns="" val="297746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231</TotalTime>
  <Words>417</Words>
  <Application>Microsoft Office PowerPoint</Application>
  <PresentationFormat>Předvádění na obrazovce (4:3)</PresentationFormat>
  <Paragraphs>75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Medián</vt:lpstr>
      <vt:lpstr>1_Motiv systému Office</vt:lpstr>
      <vt:lpstr>Snímek 1</vt:lpstr>
      <vt:lpstr>Snímek 2</vt:lpstr>
      <vt:lpstr>Fish</vt:lpstr>
      <vt:lpstr>Snímek 4</vt:lpstr>
      <vt:lpstr>Snímek 5</vt:lpstr>
      <vt:lpstr>Snímek 6</vt:lpstr>
      <vt:lpstr>Snímek 7</vt:lpstr>
      <vt:lpstr>Snímek 8</vt:lpstr>
      <vt:lpstr>Snímek 9</vt:lpstr>
      <vt:lpstr>Match the words with their translations</vt:lpstr>
      <vt:lpstr>What is this?</vt:lpstr>
      <vt:lpstr>What is this?</vt:lpstr>
      <vt:lpstr>What is this?</vt:lpstr>
      <vt:lpstr>What is this?</vt:lpstr>
      <vt:lpstr>What is this?</vt:lpstr>
      <vt:lpstr>Match the right fish with the right word</vt:lpstr>
      <vt:lpstr>Použitý obrazový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Fish</dc:title>
  <dc:creator>Pavla</dc:creator>
  <cp:lastModifiedBy>Dum</cp:lastModifiedBy>
  <cp:revision>20</cp:revision>
  <dcterms:created xsi:type="dcterms:W3CDTF">2013-08-22T15:24:29Z</dcterms:created>
  <dcterms:modified xsi:type="dcterms:W3CDTF">2014-03-18T13:11:53Z</dcterms:modified>
</cp:coreProperties>
</file>