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Masters/slideMaster2.xml" ContentType="application/vnd.openxmlformats-officedocument.presentationml.slideMaster+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 id="2147483768" r:id="rId2"/>
  </p:sldMasterIdLst>
  <p:notesMasterIdLst>
    <p:notesMasterId r:id="rId13"/>
  </p:notesMasterIdLst>
  <p:sldIdLst>
    <p:sldId id="269" r:id="rId3"/>
    <p:sldId id="268" r:id="rId4"/>
    <p:sldId id="256" r:id="rId5"/>
    <p:sldId id="257" r:id="rId6"/>
    <p:sldId id="261" r:id="rId7"/>
    <p:sldId id="262" r:id="rId8"/>
    <p:sldId id="263" r:id="rId9"/>
    <p:sldId id="265" r:id="rId10"/>
    <p:sldId id="266" r:id="rId11"/>
    <p:sldId id="267"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6ABBE1C-D07A-4E18-979C-95ACDB32B050}" type="datetimeFigureOut">
              <a:rPr lang="en-GB" smtClean="0"/>
              <a:pPr/>
              <a:t>18/03/2014</a:t>
            </a:fld>
            <a:endParaRPr lang="en-GB"/>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GB"/>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838E19-CECB-421A-8FAD-5E4BA474385B}" type="slidenum">
              <a:rPr lang="en-GB" smtClean="0"/>
              <a:pPr/>
              <a:t>‹#›</a:t>
            </a:fld>
            <a:endParaRPr lang="en-GB"/>
          </a:p>
        </p:txBody>
      </p:sp>
    </p:spTree>
    <p:extLst>
      <p:ext uri="{BB962C8B-B14F-4D97-AF65-F5344CB8AC3E}">
        <p14:creationId xmlns:p14="http://schemas.microsoft.com/office/powerpoint/2010/main" xmlns="" val="154511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1032DC54-DDA7-4A20-8A1B-9237F47FEBC3}" type="slidenum">
              <a:rPr lang="cs-CZ" smtClean="0">
                <a:solidFill>
                  <a:prstClr val="black"/>
                </a:solidFill>
              </a:rPr>
              <a:pPr/>
              <a:t>1</a:t>
            </a:fld>
            <a:endParaRPr lang="cs-CZ">
              <a:solidFill>
                <a:prstClr val="black"/>
              </a:solidFill>
            </a:endParaRPr>
          </a:p>
        </p:txBody>
      </p:sp>
    </p:spTree>
    <p:extLst>
      <p:ext uri="{BB962C8B-B14F-4D97-AF65-F5344CB8AC3E}">
        <p14:creationId xmlns:p14="http://schemas.microsoft.com/office/powerpoint/2010/main" xmlns="" val="589144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2"/>
      </p:bgRef>
    </p:bg>
    <p:spTree>
      <p:nvGrpSpPr>
        <p:cNvPr id="1" name=""/>
        <p:cNvGrpSpPr/>
        <p:nvPr/>
      </p:nvGrpSpPr>
      <p:grpSpPr>
        <a:xfrm>
          <a:off x="0" y="0"/>
          <a:ext cx="0" cy="0"/>
          <a:chOff x="0" y="0"/>
          <a:chExt cx="0" cy="0"/>
        </a:xfrm>
      </p:grpSpPr>
      <p:sp>
        <p:nvSpPr>
          <p:cNvPr id="7" name="Obdélník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Nadpis 7"/>
          <p:cNvSpPr>
            <a:spLocks noGrp="1"/>
          </p:cNvSpPr>
          <p:nvPr>
            <p:ph type="ctrTitle"/>
          </p:nvPr>
        </p:nvSpPr>
        <p:spPr>
          <a:xfrm>
            <a:off x="2362200" y="4038600"/>
            <a:ext cx="6477000" cy="1828800"/>
          </a:xfrm>
        </p:spPr>
        <p:txBody>
          <a:bodyPr anchor="b"/>
          <a:lstStyle>
            <a:lvl1pPr>
              <a:defRPr cap="all" baseline="0"/>
            </a:lvl1pPr>
          </a:lstStyle>
          <a:p>
            <a:r>
              <a:rPr kumimoji="0" lang="cs-CZ" smtClean="0"/>
              <a:t>Kliknutím lze upravit styl.</a:t>
            </a:r>
            <a:endParaRPr kumimoji="0" lang="en-US"/>
          </a:p>
        </p:txBody>
      </p:sp>
      <p:sp>
        <p:nvSpPr>
          <p:cNvPr id="9" name="Podnadpis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8CECE20-BE8D-484B-BACD-F4424729EC57}" type="datetimeFigureOut">
              <a:rPr lang="en-GB" smtClean="0"/>
              <a:pPr/>
              <a:t>18/03/2014</a:t>
            </a:fld>
            <a:endParaRPr lang="en-GB"/>
          </a:p>
        </p:txBody>
      </p:sp>
      <p:sp>
        <p:nvSpPr>
          <p:cNvPr id="17" name="Zástupný symbol pro zápatí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Zástupný symbol pro číslo snímku 28"/>
          <p:cNvSpPr>
            <a:spLocks noGrp="1"/>
          </p:cNvSpPr>
          <p:nvPr>
            <p:ph type="sldNum" sz="quarter" idx="12"/>
          </p:nvPr>
        </p:nvSpPr>
        <p:spPr>
          <a:xfrm>
            <a:off x="8001000" y="228600"/>
            <a:ext cx="838200" cy="381000"/>
          </a:xfrm>
        </p:spPr>
        <p:txBody>
          <a:bodyPr/>
          <a:lstStyle>
            <a:lvl1pPr>
              <a:defRPr>
                <a:solidFill>
                  <a:schemeClr val="tx2"/>
                </a:solidFill>
              </a:defRPr>
            </a:lvl1pPr>
          </a:lstStyle>
          <a:p>
            <a:fld id="{9F3CBEB0-E5CD-431D-B7BE-6CF3D1CEFCA2}"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612648" y="228600"/>
            <a:ext cx="8153400" cy="990600"/>
          </a:xfrm>
        </p:spPr>
        <p:txBody>
          <a:bodyPr/>
          <a:lstStyle/>
          <a:p>
            <a:r>
              <a:rPr kumimoji="0" lang="cs-CZ" smtClean="0"/>
              <a:t>Kliknutím lze upravit styl.</a:t>
            </a:r>
            <a:endParaRPr kumimoji="0" lang="en-US"/>
          </a:p>
        </p:txBody>
      </p:sp>
      <p:sp>
        <p:nvSpPr>
          <p:cNvPr id="4" name="Zástupný symbol pro datum 3"/>
          <p:cNvSpPr>
            <a:spLocks noGrp="1"/>
          </p:cNvSpPr>
          <p:nvPr>
            <p:ph type="dt" sz="half" idx="10"/>
          </p:nvPr>
        </p:nvSpPr>
        <p:spPr/>
        <p:txBody>
          <a:bodyPr/>
          <a:lstStyle/>
          <a:p>
            <a:fld id="{18CECE20-BE8D-484B-BACD-F4424729EC57}"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p>
            <a:endParaRPr lang="en-GB"/>
          </a:p>
        </p:txBody>
      </p:sp>
      <p:sp>
        <p:nvSpPr>
          <p:cNvPr id="6" name="Zástupný symbol pro číslo snímku 5"/>
          <p:cNvSpPr>
            <a:spLocks noGrp="1"/>
          </p:cNvSpPr>
          <p:nvPr>
            <p:ph type="sldNum" sz="quarter" idx="12"/>
          </p:nvPr>
        </p:nvSpPr>
        <p:spPr/>
        <p:txBody>
          <a:bodyPr/>
          <a:lstStyle>
            <a:lvl1pPr>
              <a:defRPr>
                <a:solidFill>
                  <a:srgbClr val="FFFFFF"/>
                </a:solidFill>
              </a:defRPr>
            </a:lvl1pPr>
          </a:lstStyle>
          <a:p>
            <a:fld id="{9F3CBEB0-E5CD-431D-B7BE-6CF3D1CEFCA2}" type="slidenum">
              <a:rPr lang="en-GB" smtClean="0"/>
              <a:pPr/>
              <a:t>‹#›</a:t>
            </a:fld>
            <a:endParaRPr lang="en-GB"/>
          </a:p>
        </p:txBody>
      </p:sp>
      <p:sp>
        <p:nvSpPr>
          <p:cNvPr id="8" name="Zástupný symbol pro obsah 7"/>
          <p:cNvSpPr>
            <a:spLocks noGrp="1"/>
          </p:cNvSpPr>
          <p:nvPr>
            <p:ph sz="quarter" idx="1"/>
          </p:nvPr>
        </p:nvSpPr>
        <p:spPr>
          <a:xfrm>
            <a:off x="612648" y="1600200"/>
            <a:ext cx="8153400" cy="44958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3">
        <a:schemeClr val="bg1"/>
      </p:bgRef>
    </p:bg>
    <p:spTree>
      <p:nvGrpSpPr>
        <p:cNvPr id="1" name=""/>
        <p:cNvGrpSpPr/>
        <p:nvPr/>
      </p:nvGrpSpPr>
      <p:grpSpPr>
        <a:xfrm>
          <a:off x="0" y="0"/>
          <a:ext cx="0" cy="0"/>
          <a:chOff x="0" y="0"/>
          <a:chExt cx="0" cy="0"/>
        </a:xfrm>
      </p:grpSpPr>
      <p:sp>
        <p:nvSpPr>
          <p:cNvPr id="3" name="Zástupný symbol pro text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7" name="Obdélník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cs-CZ" smtClean="0"/>
              <a:t>Kliknutím lze upravit styl.</a:t>
            </a:r>
            <a:endParaRPr kumimoji="0" lang="en-US"/>
          </a:p>
        </p:txBody>
      </p:sp>
      <p:sp>
        <p:nvSpPr>
          <p:cNvPr id="12" name="Zástupný symbol pro datum 11"/>
          <p:cNvSpPr>
            <a:spLocks noGrp="1"/>
          </p:cNvSpPr>
          <p:nvPr>
            <p:ph type="dt" sz="half" idx="10"/>
          </p:nvPr>
        </p:nvSpPr>
        <p:spPr/>
        <p:txBody>
          <a:bodyPr/>
          <a:lstStyle/>
          <a:p>
            <a:fld id="{18CECE20-BE8D-484B-BACD-F4424729EC57}" type="datetimeFigureOut">
              <a:rPr lang="en-GB" smtClean="0"/>
              <a:pPr/>
              <a:t>18/03/2014</a:t>
            </a:fld>
            <a:endParaRPr lang="en-GB"/>
          </a:p>
        </p:txBody>
      </p:sp>
      <p:sp>
        <p:nvSpPr>
          <p:cNvPr id="13" name="Zástupný symbol pro číslo snímku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9F3CBEB0-E5CD-431D-B7BE-6CF3D1CEFCA2}" type="slidenum">
              <a:rPr lang="en-GB" smtClean="0"/>
              <a:pPr/>
              <a:t>‹#›</a:t>
            </a:fld>
            <a:endParaRPr lang="en-GB"/>
          </a:p>
        </p:txBody>
      </p:sp>
      <p:sp>
        <p:nvSpPr>
          <p:cNvPr id="14" name="Zástupný symbol pro zápatí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9" name="Zástupný symbol pro obsah 8"/>
          <p:cNvSpPr>
            <a:spLocks noGrp="1"/>
          </p:cNvSpPr>
          <p:nvPr>
            <p:ph sz="quarter" idx="1"/>
          </p:nvPr>
        </p:nvSpPr>
        <p:spPr>
          <a:xfrm>
            <a:off x="609600"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844901" y="1589567"/>
            <a:ext cx="38862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8" name="Zástupný symbol pro datum 7"/>
          <p:cNvSpPr>
            <a:spLocks noGrp="1"/>
          </p:cNvSpPr>
          <p:nvPr>
            <p:ph type="dt" sz="half" idx="15"/>
          </p:nvPr>
        </p:nvSpPr>
        <p:spPr/>
        <p:txBody>
          <a:bodyPr rtlCol="0"/>
          <a:lstStyle/>
          <a:p>
            <a:fld id="{18CECE20-BE8D-484B-BACD-F4424729EC57}" type="datetimeFigureOut">
              <a:rPr lang="en-GB" smtClean="0"/>
              <a:pPr/>
              <a:t>18/03/2014</a:t>
            </a:fld>
            <a:endParaRPr lang="en-GB"/>
          </a:p>
        </p:txBody>
      </p:sp>
      <p:sp>
        <p:nvSpPr>
          <p:cNvPr id="10" name="Zástupný symbol pro číslo snímku 9"/>
          <p:cNvSpPr>
            <a:spLocks noGrp="1"/>
          </p:cNvSpPr>
          <p:nvPr>
            <p:ph type="sldNum" sz="quarter" idx="16"/>
          </p:nvPr>
        </p:nvSpPr>
        <p:spPr/>
        <p:txBody>
          <a:bodyPr rtlCol="0"/>
          <a:lstStyle/>
          <a:p>
            <a:fld id="{9F3CBEB0-E5CD-431D-B7BE-6CF3D1CEFCA2}" type="slidenum">
              <a:rPr lang="en-GB" smtClean="0"/>
              <a:pPr/>
              <a:t>‹#›</a:t>
            </a:fld>
            <a:endParaRPr lang="en-GB"/>
          </a:p>
        </p:txBody>
      </p:sp>
      <p:sp>
        <p:nvSpPr>
          <p:cNvPr id="12" name="Zástupný symbol pro zápatí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533400" y="273050"/>
            <a:ext cx="8153400" cy="869950"/>
          </a:xfrm>
        </p:spPr>
        <p:txBody>
          <a:bodyPr anchor="ctr"/>
          <a:lstStyle>
            <a:lvl1pPr>
              <a:defRPr/>
            </a:lvl1pPr>
          </a:lstStyle>
          <a:p>
            <a:r>
              <a:rPr kumimoji="0" lang="cs-CZ" smtClean="0"/>
              <a:t>Kliknutím lze upravit styl.</a:t>
            </a:r>
            <a:endParaRPr kumimoji="0" lang="en-US"/>
          </a:p>
        </p:txBody>
      </p:sp>
      <p:sp>
        <p:nvSpPr>
          <p:cNvPr id="11" name="Zástupný symbol pro obsah 10"/>
          <p:cNvSpPr>
            <a:spLocks noGrp="1"/>
          </p:cNvSpPr>
          <p:nvPr>
            <p:ph sz="quarter" idx="2"/>
          </p:nvPr>
        </p:nvSpPr>
        <p:spPr>
          <a:xfrm>
            <a:off x="609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800600" y="2438400"/>
            <a:ext cx="3886200" cy="35814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0" name="Zástupný symbol pro datum 9"/>
          <p:cNvSpPr>
            <a:spLocks noGrp="1"/>
          </p:cNvSpPr>
          <p:nvPr>
            <p:ph type="dt" sz="half" idx="15"/>
          </p:nvPr>
        </p:nvSpPr>
        <p:spPr/>
        <p:txBody>
          <a:bodyPr rtlCol="0"/>
          <a:lstStyle/>
          <a:p>
            <a:fld id="{18CECE20-BE8D-484B-BACD-F4424729EC57}" type="datetimeFigureOut">
              <a:rPr lang="en-GB" smtClean="0"/>
              <a:pPr/>
              <a:t>18/03/2014</a:t>
            </a:fld>
            <a:endParaRPr lang="en-GB"/>
          </a:p>
        </p:txBody>
      </p:sp>
      <p:sp>
        <p:nvSpPr>
          <p:cNvPr id="12" name="Zástupný symbol pro číslo snímku 11"/>
          <p:cNvSpPr>
            <a:spLocks noGrp="1"/>
          </p:cNvSpPr>
          <p:nvPr>
            <p:ph type="sldNum" sz="quarter" idx="16"/>
          </p:nvPr>
        </p:nvSpPr>
        <p:spPr/>
        <p:txBody>
          <a:bodyPr rtlCol="0"/>
          <a:lstStyle/>
          <a:p>
            <a:fld id="{9F3CBEB0-E5CD-431D-B7BE-6CF3D1CEFCA2}" type="slidenum">
              <a:rPr lang="en-GB" smtClean="0"/>
              <a:pPr/>
              <a:t>‹#›</a:t>
            </a:fld>
            <a:endParaRPr lang="en-GB"/>
          </a:p>
        </p:txBody>
      </p:sp>
      <p:sp>
        <p:nvSpPr>
          <p:cNvPr id="14" name="Zástupný symbol pro zápatí 13"/>
          <p:cNvSpPr>
            <a:spLocks noGrp="1"/>
          </p:cNvSpPr>
          <p:nvPr>
            <p:ph type="ftr" sz="quarter" idx="17"/>
          </p:nvPr>
        </p:nvSpPr>
        <p:spPr/>
        <p:txBody>
          <a:bodyPr rtlCol="0"/>
          <a:lstStyle/>
          <a:p>
            <a:endParaRPr lang="en-GB"/>
          </a:p>
        </p:txBody>
      </p:sp>
      <p:sp>
        <p:nvSpPr>
          <p:cNvPr id="16" name="Zástupný symbol pro text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5" name="Zástupný symbol pro text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18CECE20-BE8D-484B-BACD-F4424729EC57}" type="datetimeFigureOut">
              <a:rPr lang="en-GB" smtClean="0"/>
              <a:pPr/>
              <a:t>18/03/2014</a:t>
            </a:fld>
            <a:endParaRPr lang="en-GB"/>
          </a:p>
        </p:txBody>
      </p:sp>
      <p:sp>
        <p:nvSpPr>
          <p:cNvPr id="4" name="Zástupný symbol pro zápatí 3"/>
          <p:cNvSpPr>
            <a:spLocks noGrp="1"/>
          </p:cNvSpPr>
          <p:nvPr>
            <p:ph type="ftr" sz="quarter" idx="11"/>
          </p:nvPr>
        </p:nvSpPr>
        <p:spPr/>
        <p:txBody>
          <a:bodyPr/>
          <a:lstStyle/>
          <a:p>
            <a:endParaRPr lang="en-GB"/>
          </a:p>
        </p:txBody>
      </p:sp>
      <p:sp>
        <p:nvSpPr>
          <p:cNvPr id="5" name="Zástupný symbol pro číslo snímku 4"/>
          <p:cNvSpPr>
            <a:spLocks noGrp="1"/>
          </p:cNvSpPr>
          <p:nvPr>
            <p:ph type="sldNum" sz="quarter" idx="12"/>
          </p:nvPr>
        </p:nvSpPr>
        <p:spPr/>
        <p:txBody>
          <a:bodyPr/>
          <a:lstStyle>
            <a:lvl1pPr>
              <a:defRPr>
                <a:solidFill>
                  <a:srgbClr val="FFFFFF"/>
                </a:solidFill>
              </a:defRPr>
            </a:lvl1pPr>
          </a:lstStyle>
          <a:p>
            <a:fld id="{9F3CBEB0-E5CD-431D-B7BE-6CF3D1CEFCA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CECE20-BE8D-484B-BACD-F4424729EC57}" type="datetimeFigureOut">
              <a:rPr lang="en-GB" smtClean="0"/>
              <a:pPr/>
              <a:t>18/03/2014</a:t>
            </a:fld>
            <a:endParaRPr lang="en-GB"/>
          </a:p>
        </p:txBody>
      </p:sp>
      <p:sp>
        <p:nvSpPr>
          <p:cNvPr id="3" name="Zástupný symbol pro zápatí 2"/>
          <p:cNvSpPr>
            <a:spLocks noGrp="1"/>
          </p:cNvSpPr>
          <p:nvPr>
            <p:ph type="ftr" sz="quarter" idx="11"/>
          </p:nvPr>
        </p:nvSpPr>
        <p:spPr/>
        <p:txBody>
          <a:bodyPr/>
          <a:lstStyle/>
          <a:p>
            <a:endParaRPr lang="en-GB"/>
          </a:p>
        </p:txBody>
      </p:sp>
      <p:sp>
        <p:nvSpPr>
          <p:cNvPr id="4" name="Zástupný symbol pro číslo snímku 3"/>
          <p:cNvSpPr>
            <a:spLocks noGrp="1"/>
          </p:cNvSpPr>
          <p:nvPr>
            <p:ph type="sldNum" sz="quarter" idx="12"/>
          </p:nvPr>
        </p:nvSpPr>
        <p:spPr>
          <a:xfrm>
            <a:off x="0" y="6248400"/>
            <a:ext cx="533400" cy="381000"/>
          </a:xfrm>
        </p:spPr>
        <p:txBody>
          <a:bodyPr/>
          <a:lstStyle>
            <a:lvl1pPr>
              <a:defRPr>
                <a:solidFill>
                  <a:schemeClr val="tx2"/>
                </a:solidFill>
              </a:defRPr>
            </a:lvl1pPr>
          </a:lstStyle>
          <a:p>
            <a:fld id="{9F3CBEB0-E5CD-431D-B7BE-6CF3D1CEFCA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609600" y="273050"/>
            <a:ext cx="8077200" cy="869950"/>
          </a:xfrm>
        </p:spPr>
        <p:txBody>
          <a:bodyPr anchor="ctr"/>
          <a:lstStyle>
            <a:lvl1pPr algn="l">
              <a:buNone/>
              <a:defRPr sz="4400" b="0"/>
            </a:lvl1p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18CECE20-BE8D-484B-BACD-F4424729EC57}" type="datetimeFigureOut">
              <a:rPr lang="en-GB" smtClean="0"/>
              <a:pPr/>
              <a:t>18/03/2014</a:t>
            </a:fld>
            <a:endParaRPr lang="en-GB"/>
          </a:p>
        </p:txBody>
      </p:sp>
      <p:sp>
        <p:nvSpPr>
          <p:cNvPr id="6" name="Zástupný symbol pro zápatí 5"/>
          <p:cNvSpPr>
            <a:spLocks noGrp="1"/>
          </p:cNvSpPr>
          <p:nvPr>
            <p:ph type="ftr" sz="quarter" idx="11"/>
          </p:nvPr>
        </p:nvSpPr>
        <p:spPr/>
        <p:txBody>
          <a:bodyPr/>
          <a:lstStyle/>
          <a:p>
            <a:endParaRPr lang="en-GB"/>
          </a:p>
        </p:txBody>
      </p:sp>
      <p:sp>
        <p:nvSpPr>
          <p:cNvPr id="7" name="Zástupný symbol pro číslo snímku 6"/>
          <p:cNvSpPr>
            <a:spLocks noGrp="1"/>
          </p:cNvSpPr>
          <p:nvPr>
            <p:ph type="sldNum" sz="quarter" idx="12"/>
          </p:nvPr>
        </p:nvSpPr>
        <p:spPr/>
        <p:txBody>
          <a:bodyPr/>
          <a:lstStyle>
            <a:lvl1pPr>
              <a:defRPr>
                <a:solidFill>
                  <a:srgbClr val="FFFFFF"/>
                </a:solidFill>
              </a:defRPr>
            </a:lvl1pPr>
          </a:lstStyle>
          <a:p>
            <a:fld id="{9F3CBEB0-E5CD-431D-B7BE-6CF3D1CEFCA2}" type="slidenum">
              <a:rPr lang="en-GB" smtClean="0"/>
              <a:pPr/>
              <a:t>‹#›</a:t>
            </a:fld>
            <a:endParaRPr lang="en-GB"/>
          </a:p>
        </p:txBody>
      </p:sp>
      <p:sp>
        <p:nvSpPr>
          <p:cNvPr id="3" name="Zástupný symbol pro text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9" name="Zástupný symbol pro obsah 8"/>
          <p:cNvSpPr>
            <a:spLocks noGrp="1"/>
          </p:cNvSpPr>
          <p:nvPr>
            <p:ph sz="quarter" idx="1"/>
          </p:nvPr>
        </p:nvSpPr>
        <p:spPr>
          <a:xfrm>
            <a:off x="2362200" y="1752600"/>
            <a:ext cx="6400800" cy="44196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3">
        <a:schemeClr val="bg2"/>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cs-CZ" smtClean="0"/>
              <a:t>Kliknutím lze upravit styly předlohy textu.</a:t>
            </a:r>
          </a:p>
        </p:txBody>
      </p:sp>
      <p:sp>
        <p:nvSpPr>
          <p:cNvPr id="8" name="Obdélník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Nadpis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cs-CZ" smtClean="0"/>
              <a:t>Kliknutím lze upravit styl.</a:t>
            </a:r>
            <a:endParaRPr kumimoji="0" lang="en-US"/>
          </a:p>
        </p:txBody>
      </p:sp>
      <p:sp>
        <p:nvSpPr>
          <p:cNvPr id="11" name="Obdélník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Zástupný symbol pro datum 11"/>
          <p:cNvSpPr>
            <a:spLocks noGrp="1"/>
          </p:cNvSpPr>
          <p:nvPr>
            <p:ph type="dt" sz="half" idx="10"/>
          </p:nvPr>
        </p:nvSpPr>
        <p:spPr>
          <a:xfrm>
            <a:off x="6248400" y="6248400"/>
            <a:ext cx="2667000" cy="365125"/>
          </a:xfrm>
        </p:spPr>
        <p:txBody>
          <a:bodyPr rtlCol="0"/>
          <a:lstStyle/>
          <a:p>
            <a:fld id="{18CECE20-BE8D-484B-BACD-F4424729EC57}" type="datetimeFigureOut">
              <a:rPr lang="en-GB" smtClean="0"/>
              <a:pPr/>
              <a:t>18/03/2014</a:t>
            </a:fld>
            <a:endParaRPr lang="en-GB"/>
          </a:p>
        </p:txBody>
      </p:sp>
      <p:sp>
        <p:nvSpPr>
          <p:cNvPr id="13" name="Zástupný symbol pro číslo snímku 12"/>
          <p:cNvSpPr>
            <a:spLocks noGrp="1"/>
          </p:cNvSpPr>
          <p:nvPr>
            <p:ph type="sldNum" sz="quarter" idx="11"/>
          </p:nvPr>
        </p:nvSpPr>
        <p:spPr>
          <a:xfrm>
            <a:off x="0" y="4667249"/>
            <a:ext cx="1447800" cy="663578"/>
          </a:xfrm>
        </p:spPr>
        <p:txBody>
          <a:bodyPr rtlCol="0"/>
          <a:lstStyle>
            <a:lvl1pPr>
              <a:defRPr sz="2800"/>
            </a:lvl1pPr>
          </a:lstStyle>
          <a:p>
            <a:fld id="{9F3CBEB0-E5CD-431D-B7BE-6CF3D1CEFCA2}" type="slidenum">
              <a:rPr lang="en-GB" smtClean="0"/>
              <a:pPr/>
              <a:t>‹#›</a:t>
            </a:fld>
            <a:endParaRPr lang="en-GB"/>
          </a:p>
        </p:txBody>
      </p:sp>
      <p:sp>
        <p:nvSpPr>
          <p:cNvPr id="14" name="Zástupný symbol pro zápatí 13"/>
          <p:cNvSpPr>
            <a:spLocks noGrp="1"/>
          </p:cNvSpPr>
          <p:nvPr>
            <p:ph type="ftr" sz="quarter" idx="12"/>
          </p:nvPr>
        </p:nvSpPr>
        <p:spPr>
          <a:xfrm>
            <a:off x="1600200" y="6248206"/>
            <a:ext cx="4572000" cy="365125"/>
          </a:xfrm>
        </p:spPr>
        <p:txBody>
          <a:bodyPr rtlCol="0"/>
          <a:lstStyle/>
          <a:p>
            <a:endParaRPr lang="en-GB"/>
          </a:p>
        </p:txBody>
      </p:sp>
      <p:sp>
        <p:nvSpPr>
          <p:cNvPr id="3" name="Zástupný symbol pro obrázek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cs-CZ" smtClean="0"/>
              <a:t>Kliknutím na ikonu přidáte obrázek.</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18CECE20-BE8D-484B-BACD-F4424729EC57}" type="datetimeFigureOut">
              <a:rPr lang="en-GB" smtClean="0"/>
              <a:pPr/>
              <a:t>18/03/2014</a:t>
            </a:fld>
            <a:endParaRPr lang="en-GB"/>
          </a:p>
        </p:txBody>
      </p:sp>
      <p:sp>
        <p:nvSpPr>
          <p:cNvPr id="5" name="Zástupný symbol pro zápatí 4"/>
          <p:cNvSpPr>
            <a:spLocks noGrp="1"/>
          </p:cNvSpPr>
          <p:nvPr>
            <p:ph type="ftr" sz="quarter" idx="11"/>
          </p:nvPr>
        </p:nvSpPr>
        <p:spPr/>
        <p:txBody>
          <a:bodyPr/>
          <a:lstStyle/>
          <a:p>
            <a:endParaRPr lang="en-GB"/>
          </a:p>
        </p:txBody>
      </p:sp>
      <p:sp>
        <p:nvSpPr>
          <p:cNvPr id="6" name="Zástupný symbol pro číslo snímku 5"/>
          <p:cNvSpPr>
            <a:spLocks noGrp="1"/>
          </p:cNvSpPr>
          <p:nvPr>
            <p:ph type="sldNum" sz="quarter" idx="12"/>
          </p:nvPr>
        </p:nvSpPr>
        <p:spPr/>
        <p:txBody>
          <a:bodyPr/>
          <a:lstStyle/>
          <a:p>
            <a:fld id="{9F3CBEB0-E5CD-431D-B7BE-6CF3D1CEFCA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Svislý nadpis a text">
    <p:bg>
      <p:bgRef idx="1001">
        <a:schemeClr val="bg1"/>
      </p:bgRef>
    </p:bg>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609600"/>
            <a:ext cx="2057400" cy="5516563"/>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609600"/>
            <a:ext cx="5562600" cy="5516564"/>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6553200" y="6248402"/>
            <a:ext cx="2209800" cy="365125"/>
          </a:xfrm>
        </p:spPr>
        <p:txBody>
          <a:bodyPr/>
          <a:lstStyle/>
          <a:p>
            <a:fld id="{18CECE20-BE8D-484B-BACD-F4424729EC57}" type="datetimeFigureOut">
              <a:rPr lang="en-GB" smtClean="0"/>
              <a:pPr/>
              <a:t>18/03/2014</a:t>
            </a:fld>
            <a:endParaRPr lang="en-GB"/>
          </a:p>
        </p:txBody>
      </p:sp>
      <p:sp>
        <p:nvSpPr>
          <p:cNvPr id="5" name="Zástupný symbol pro zápatí 4"/>
          <p:cNvSpPr>
            <a:spLocks noGrp="1"/>
          </p:cNvSpPr>
          <p:nvPr>
            <p:ph type="ftr" sz="quarter" idx="11"/>
          </p:nvPr>
        </p:nvSpPr>
        <p:spPr>
          <a:xfrm>
            <a:off x="457201" y="6248207"/>
            <a:ext cx="5573483" cy="365125"/>
          </a:xfrm>
        </p:spPr>
        <p:txBody>
          <a:bodyPr/>
          <a:lstStyle/>
          <a:p>
            <a:endParaRPr lang="en-GB"/>
          </a:p>
        </p:txBody>
      </p:sp>
      <p:sp>
        <p:nvSpPr>
          <p:cNvPr id="7" name="Obdélník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Obdélník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Obdélník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Zástupný symbol pro číslo snímku 5"/>
          <p:cNvSpPr>
            <a:spLocks noGrp="1"/>
          </p:cNvSpPr>
          <p:nvPr>
            <p:ph type="sldNum" sz="quarter" idx="12"/>
          </p:nvPr>
        </p:nvSpPr>
        <p:spPr>
          <a:xfrm rot="5400000">
            <a:off x="5989638" y="144462"/>
            <a:ext cx="533400" cy="244476"/>
          </a:xfrm>
        </p:spPr>
        <p:txBody>
          <a:bodyPr/>
          <a:lstStyle/>
          <a:p>
            <a:fld id="{9F3CBEB0-E5CD-431D-B7BE-6CF3D1CEFCA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1441733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13134885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16454596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7137400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8" name="Zástupný symbol pro zápatí 7"/>
          <p:cNvSpPr>
            <a:spLocks noGrp="1"/>
          </p:cNvSpPr>
          <p:nvPr>
            <p:ph type="ftr" sz="quarter" idx="11"/>
          </p:nvPr>
        </p:nvSpPr>
        <p:spPr/>
        <p:txBody>
          <a:bodyPr/>
          <a:lstStyle/>
          <a:p>
            <a:endParaRPr lang="cs-CZ">
              <a:solidFill>
                <a:prstClr val="black">
                  <a:tint val="75000"/>
                </a:prstClr>
              </a:solidFill>
            </a:endParaRPr>
          </a:p>
        </p:txBody>
      </p:sp>
      <p:sp>
        <p:nvSpPr>
          <p:cNvPr id="9" name="Zástupný symbol pro číslo snímku 8"/>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4170954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4" name="Zástupný symbol pro zápatí 3"/>
          <p:cNvSpPr>
            <a:spLocks noGrp="1"/>
          </p:cNvSpPr>
          <p:nvPr>
            <p:ph type="ftr" sz="quarter" idx="11"/>
          </p:nvPr>
        </p:nvSpPr>
        <p:spPr/>
        <p:txBody>
          <a:bodyPr/>
          <a:lstStyle/>
          <a:p>
            <a:endParaRPr lang="cs-CZ">
              <a:solidFill>
                <a:prstClr val="black">
                  <a:tint val="75000"/>
                </a:prstClr>
              </a:solidFill>
            </a:endParaRPr>
          </a:p>
        </p:txBody>
      </p:sp>
      <p:sp>
        <p:nvSpPr>
          <p:cNvPr id="5" name="Zástupný symbol pro číslo snímku 4"/>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6492075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3" name="Zástupný symbol pro zápatí 2"/>
          <p:cNvSpPr>
            <a:spLocks noGrp="1"/>
          </p:cNvSpPr>
          <p:nvPr>
            <p:ph type="ftr" sz="quarter" idx="11"/>
          </p:nvPr>
        </p:nvSpPr>
        <p:spPr/>
        <p:txBody>
          <a:bodyPr/>
          <a:lstStyle/>
          <a:p>
            <a:endParaRPr lang="cs-CZ">
              <a:solidFill>
                <a:prstClr val="black">
                  <a:tint val="75000"/>
                </a:prstClr>
              </a:solidFill>
            </a:endParaRPr>
          </a:p>
        </p:txBody>
      </p:sp>
      <p:sp>
        <p:nvSpPr>
          <p:cNvPr id="4" name="Zástupný symbol pro číslo snímku 3"/>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27514837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7507459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6" name="Zástupný symbol pro zápatí 5"/>
          <p:cNvSpPr>
            <a:spLocks noGrp="1"/>
          </p:cNvSpPr>
          <p:nvPr>
            <p:ph type="ftr" sz="quarter" idx="11"/>
          </p:nvPr>
        </p:nvSpPr>
        <p:spPr/>
        <p:txBody>
          <a:bodyPr/>
          <a:lstStyle/>
          <a:p>
            <a:endParaRPr lang="cs-CZ">
              <a:solidFill>
                <a:prstClr val="black">
                  <a:tint val="75000"/>
                </a:prstClr>
              </a:solidFill>
            </a:endParaRPr>
          </a:p>
        </p:txBody>
      </p:sp>
      <p:sp>
        <p:nvSpPr>
          <p:cNvPr id="7" name="Zástupný symbol pro číslo snímku 6"/>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5039770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36269288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11"/>
          </p:nvPr>
        </p:nvSpPr>
        <p:spPr/>
        <p:txBody>
          <a:bodyPr/>
          <a:lstStyle/>
          <a:p>
            <a:endParaRPr lang="cs-CZ">
              <a:solidFill>
                <a:prstClr val="black">
                  <a:tint val="75000"/>
                </a:prstClr>
              </a:solidFill>
            </a:endParaRPr>
          </a:p>
        </p:txBody>
      </p:sp>
      <p:sp>
        <p:nvSpPr>
          <p:cNvPr id="6" name="Zástupný symbol pro číslo snímku 5"/>
          <p:cNvSpPr>
            <a:spLocks noGrp="1"/>
          </p:cNvSpPr>
          <p:nvPr>
            <p:ph type="sldNum" sz="quarter" idx="12"/>
          </p:nvPr>
        </p:nvSpPr>
        <p:spPr/>
        <p:txBody>
          <a:body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641976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609600" y="228600"/>
            <a:ext cx="8153400" cy="990600"/>
          </a:xfrm>
          <a:prstGeom prst="rect">
            <a:avLst/>
          </a:prstGeom>
        </p:spPr>
        <p:txBody>
          <a:bodyPr vert="horz" anchor="ctr">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8CECE20-BE8D-484B-BACD-F4424729EC57}" type="datetimeFigureOut">
              <a:rPr lang="en-GB" smtClean="0"/>
              <a:pPr/>
              <a:t>18/03/2014</a:t>
            </a:fld>
            <a:endParaRPr lang="en-GB"/>
          </a:p>
        </p:txBody>
      </p:sp>
      <p:sp>
        <p:nvSpPr>
          <p:cNvPr id="3" name="Zástupný symbol pro zápatí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Obdélník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bdélník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Obdélník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Zástupný symbol pro číslo snímku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9F3CBEB0-E5CD-431D-B7BE-6CF3D1CEFCA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19BB93-345A-4E9C-A89B-38BBF77BCBBD}" type="datetimeFigureOut">
              <a:rPr lang="cs-CZ" smtClean="0">
                <a:solidFill>
                  <a:prstClr val="black">
                    <a:tint val="75000"/>
                  </a:prstClr>
                </a:solidFill>
              </a:rPr>
              <a:pPr/>
              <a:t>18.3.2014</a:t>
            </a:fld>
            <a:endParaRPr lang="cs-CZ">
              <a:solidFill>
                <a:prstClr val="black">
                  <a:tint val="75000"/>
                </a:prstClr>
              </a:solidFill>
            </a:endParaRPr>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solidFill>
                <a:prstClr val="black">
                  <a:tint val="75000"/>
                </a:prstClr>
              </a:solidFill>
            </a:endParaRPr>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E28582-1C5C-4D5B-9AEA-DD763F111097}" type="slidenum">
              <a:rPr lang="cs-CZ" smtClean="0">
                <a:solidFill>
                  <a:prstClr val="black">
                    <a:tint val="75000"/>
                  </a:prstClr>
                </a:solidFill>
              </a:rPr>
              <a:pPr/>
              <a:t>‹#›</a:t>
            </a:fld>
            <a:endParaRPr lang="cs-CZ">
              <a:solidFill>
                <a:prstClr val="black">
                  <a:tint val="75000"/>
                </a:prstClr>
              </a:solidFill>
            </a:endParaRPr>
          </a:p>
        </p:txBody>
      </p:sp>
    </p:spTree>
    <p:extLst>
      <p:ext uri="{BB962C8B-B14F-4D97-AF65-F5344CB8AC3E}">
        <p14:creationId xmlns:p14="http://schemas.microsoft.com/office/powerpoint/2010/main" xmlns="" val="777167010"/>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food52.com/blog/63-week-8-finalists-best-summer-fish-recipe"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hyperlink" Target="http://farm4.static.flickr.com/3436/3811729468_c1031a24c1.jpg" TargetMode="External"/><Relationship Id="rId2" Type="http://schemas.openxmlformats.org/officeDocument/2006/relationships/hyperlink" Target="http://cloud.foodista.com/content/images/3b35f3ddb55eefaa9ea73232b3bc6b831dd882bc_607x400.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mi21.vsb.cz/sites/mi21.vsb.cz/files/img/OPVK_hor_zakladni_logolink_CB_cz.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0" y="136702"/>
            <a:ext cx="9144000" cy="1967307"/>
          </a:xfrm>
          <a:prstGeom prst="rect">
            <a:avLst/>
          </a:prstGeom>
          <a:noFill/>
          <a:extLst>
            <a:ext uri="{909E8E84-426E-40DD-AFC4-6F175D3DCCD1}">
              <a14:hiddenFill xmlns:a14="http://schemas.microsoft.com/office/drawing/2010/main" xmlns="">
                <a:solidFill>
                  <a:srgbClr val="FFFFFF"/>
                </a:solidFill>
              </a14:hiddenFill>
            </a:ext>
          </a:extLst>
        </p:spPr>
      </p:pic>
      <p:sp>
        <p:nvSpPr>
          <p:cNvPr id="5" name="Zástupný symbol pro zápatí 4"/>
          <p:cNvSpPr>
            <a:spLocks noGrp="1"/>
          </p:cNvSpPr>
          <p:nvPr>
            <p:ph type="ftr" sz="quarter" idx="11"/>
          </p:nvPr>
        </p:nvSpPr>
        <p:spPr>
          <a:xfrm>
            <a:off x="827584" y="6356350"/>
            <a:ext cx="7632848" cy="365125"/>
          </a:xfrm>
        </p:spPr>
        <p:txBody>
          <a:bodyPr/>
          <a:lstStyle/>
          <a:p>
            <a:r>
              <a:rPr lang="cs-CZ" sz="1400" dirty="0" smtClean="0">
                <a:solidFill>
                  <a:prstClr val="black">
                    <a:tint val="75000"/>
                  </a:prstClr>
                </a:solidFill>
              </a:rPr>
              <a:t>Střední škola  a Vyšší odborná škola cestovního ruchu, Senovážné náměstí 12, České Budějovice 370  01</a:t>
            </a:r>
            <a:endParaRPr lang="cs-CZ" sz="1400" dirty="0">
              <a:solidFill>
                <a:prstClr val="black">
                  <a:tint val="75000"/>
                </a:prstClr>
              </a:solidFill>
            </a:endParaRPr>
          </a:p>
        </p:txBody>
      </p:sp>
      <p:graphicFrame>
        <p:nvGraphicFramePr>
          <p:cNvPr id="7" name="Tabulka 6"/>
          <p:cNvGraphicFramePr>
            <a:graphicFrameLocks noGrp="1"/>
          </p:cNvGraphicFramePr>
          <p:nvPr>
            <p:extLst>
              <p:ext uri="{D42A27DB-BD31-4B8C-83A1-F6EECF244321}">
                <p14:modId xmlns:p14="http://schemas.microsoft.com/office/powerpoint/2010/main" xmlns="" val="2229878448"/>
              </p:ext>
            </p:extLst>
          </p:nvPr>
        </p:nvGraphicFramePr>
        <p:xfrm>
          <a:off x="1007604" y="2924944"/>
          <a:ext cx="7248961" cy="3139123"/>
        </p:xfrm>
        <a:graphic>
          <a:graphicData uri="http://schemas.openxmlformats.org/drawingml/2006/table">
            <a:tbl>
              <a:tblPr firstRow="1" bandRow="1">
                <a:tableStyleId>{5940675A-B579-460E-94D1-54222C63F5DA}</a:tableStyleId>
              </a:tblPr>
              <a:tblGrid>
                <a:gridCol w="2028381"/>
                <a:gridCol w="5220580"/>
              </a:tblGrid>
              <a:tr h="370840">
                <a:tc>
                  <a:txBody>
                    <a:bodyPr/>
                    <a:lstStyle/>
                    <a:p>
                      <a:pPr>
                        <a:lnSpc>
                          <a:spcPct val="115000"/>
                        </a:lnSpc>
                        <a:spcAft>
                          <a:spcPts val="0"/>
                        </a:spcAft>
                      </a:pPr>
                      <a:r>
                        <a:rPr lang="cs-CZ" sz="2400" cap="small" dirty="0">
                          <a:effectLst/>
                          <a:latin typeface="Calibri"/>
                          <a:ea typeface="Calibri"/>
                          <a:cs typeface="Times New Roman"/>
                        </a:rPr>
                        <a:t>Číslo projektu</a:t>
                      </a:r>
                      <a:endParaRPr lang="cs-CZ" sz="2400" dirty="0">
                        <a:effectLst/>
                        <a:latin typeface="Calibri"/>
                        <a:ea typeface="Calibri"/>
                        <a:cs typeface="Times New Roman"/>
                      </a:endParaRPr>
                    </a:p>
                  </a:txBody>
                  <a:tcPr marL="68580" marR="68580" marT="0" marB="0" anchor="ctr"/>
                </a:tc>
                <a:tc>
                  <a:txBody>
                    <a:bodyPr/>
                    <a:lstStyle/>
                    <a:p>
                      <a:r>
                        <a:rPr lang="en-GB" sz="1800" kern="1200" dirty="0" smtClean="0">
                          <a:solidFill>
                            <a:schemeClr val="tx1"/>
                          </a:solidFill>
                          <a:effectLst/>
                          <a:latin typeface="+mn-lt"/>
                          <a:ea typeface="+mn-ea"/>
                          <a:cs typeface="+mn-cs"/>
                        </a:rPr>
                        <a:t>CZ.1.07/1.5.00/34.0423</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Číslo materiálu</a:t>
                      </a:r>
                      <a:endParaRPr lang="cs-CZ" sz="2400" dirty="0">
                        <a:effectLst/>
                        <a:latin typeface="Calibri"/>
                        <a:ea typeface="Calibri"/>
                        <a:cs typeface="Times New Roman"/>
                      </a:endParaRPr>
                    </a:p>
                  </a:txBody>
                  <a:tcPr marL="68580" marR="68580" marT="0" marB="0" anchor="ctr"/>
                </a:tc>
                <a:tc>
                  <a:txBody>
                    <a:bodyPr/>
                    <a:lstStyle/>
                    <a:p>
                      <a:r>
                        <a:rPr lang="cs-CZ" dirty="0" smtClean="0"/>
                        <a:t>10</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název školy</a:t>
                      </a:r>
                      <a:endParaRPr lang="cs-CZ" sz="2400" dirty="0">
                        <a:effectLst/>
                        <a:latin typeface="Calibri"/>
                        <a:ea typeface="Calibri"/>
                        <a:cs typeface="Times New Roman"/>
                      </a:endParaRPr>
                    </a:p>
                  </a:txBody>
                  <a:tcPr marL="68580" marR="68580" marT="0" marB="0" anchor="ctr"/>
                </a:tc>
                <a:tc>
                  <a:txBody>
                    <a:bodyPr/>
                    <a:lstStyle/>
                    <a:p>
                      <a:r>
                        <a:rPr lang="cs-CZ" sz="1800" kern="1200" dirty="0" smtClean="0">
                          <a:solidFill>
                            <a:schemeClr val="tx1"/>
                          </a:solidFill>
                          <a:effectLst/>
                          <a:latin typeface="+mn-lt"/>
                          <a:ea typeface="+mn-ea"/>
                          <a:cs typeface="+mn-cs"/>
                        </a:rPr>
                        <a:t>Střední škola a Vyšší odborná škola cestovního ruchu, Senovážné náměstí 12, České Budějovice 370 01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Autor</a:t>
                      </a:r>
                      <a:endParaRPr lang="cs-CZ" sz="2400" dirty="0">
                        <a:effectLst/>
                        <a:latin typeface="Calibri"/>
                        <a:ea typeface="Calibri"/>
                        <a:cs typeface="Times New Roman"/>
                      </a:endParaRPr>
                    </a:p>
                  </a:txBody>
                  <a:tcPr marL="68580" marR="68580" marT="0" marB="0" anchor="ctr"/>
                </a:tc>
                <a:tc>
                  <a:txBody>
                    <a:bodyPr/>
                    <a:lstStyle/>
                    <a:p>
                      <a:r>
                        <a:rPr lang="cs-CZ" dirty="0" smtClean="0"/>
                        <a:t>Mgr. Pavla Suchanová</a:t>
                      </a:r>
                      <a:endParaRPr lang="cs-CZ" dirty="0"/>
                    </a:p>
                  </a:txBody>
                  <a:tcPr anchor="ctr"/>
                </a:tc>
              </a:tr>
              <a:tr h="370840">
                <a:tc>
                  <a:txBody>
                    <a:bodyPr/>
                    <a:lstStyle/>
                    <a:p>
                      <a:pPr>
                        <a:lnSpc>
                          <a:spcPct val="115000"/>
                        </a:lnSpc>
                        <a:spcAft>
                          <a:spcPts val="0"/>
                        </a:spcAft>
                      </a:pPr>
                      <a:r>
                        <a:rPr lang="cs-CZ" sz="2400" cap="small" dirty="0" err="1" smtClean="0">
                          <a:effectLst/>
                          <a:latin typeface="Calibri"/>
                          <a:ea typeface="Calibri"/>
                          <a:cs typeface="Times New Roman"/>
                        </a:rPr>
                        <a:t>TEmatický</a:t>
                      </a:r>
                      <a:r>
                        <a:rPr lang="cs-CZ" sz="2400" cap="small" dirty="0" smtClean="0">
                          <a:effectLst/>
                          <a:latin typeface="Calibri"/>
                          <a:ea typeface="Calibri"/>
                          <a:cs typeface="Times New Roman"/>
                        </a:rPr>
                        <a:t> </a:t>
                      </a:r>
                      <a:r>
                        <a:rPr lang="cs-CZ" sz="2400" cap="small" dirty="0">
                          <a:effectLst/>
                          <a:latin typeface="Calibri"/>
                          <a:ea typeface="Calibri"/>
                          <a:cs typeface="Times New Roman"/>
                        </a:rPr>
                        <a:t>celek</a:t>
                      </a:r>
                      <a:endParaRPr lang="cs-CZ" sz="2400" dirty="0">
                        <a:effectLst/>
                        <a:latin typeface="Calibri"/>
                        <a:ea typeface="Calibri"/>
                        <a:cs typeface="Times New Roman"/>
                      </a:endParaRPr>
                    </a:p>
                  </a:txBody>
                  <a:tcPr marL="68580" marR="68580" marT="0" marB="0" anchor="ctr"/>
                </a:tc>
                <a:tc>
                  <a:txBody>
                    <a:bodyPr/>
                    <a:lstStyle/>
                    <a:p>
                      <a:r>
                        <a:rPr lang="cs-CZ" dirty="0" smtClean="0"/>
                        <a:t>Techniky</a:t>
                      </a:r>
                      <a:r>
                        <a:rPr lang="cs-CZ" baseline="0" dirty="0" smtClean="0"/>
                        <a:t> přípravy ryb</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Ročník</a:t>
                      </a:r>
                      <a:endParaRPr lang="cs-CZ" sz="2400" dirty="0">
                        <a:effectLst/>
                        <a:latin typeface="Calibri"/>
                        <a:ea typeface="Calibri"/>
                        <a:cs typeface="Times New Roman"/>
                      </a:endParaRPr>
                    </a:p>
                  </a:txBody>
                  <a:tcPr marL="68580" marR="68580" marT="0" marB="0" anchor="ctr"/>
                </a:tc>
                <a:tc>
                  <a:txBody>
                    <a:bodyPr/>
                    <a:lstStyle/>
                    <a:p>
                      <a:r>
                        <a:rPr lang="cs-CZ" dirty="0" smtClean="0"/>
                        <a:t>1.</a:t>
                      </a:r>
                      <a:endParaRPr lang="cs-CZ" dirty="0"/>
                    </a:p>
                  </a:txBody>
                  <a:tcPr anchor="ctr"/>
                </a:tc>
              </a:tr>
              <a:tr h="370840">
                <a:tc>
                  <a:txBody>
                    <a:bodyPr/>
                    <a:lstStyle/>
                    <a:p>
                      <a:pPr>
                        <a:lnSpc>
                          <a:spcPct val="115000"/>
                        </a:lnSpc>
                        <a:spcAft>
                          <a:spcPts val="0"/>
                        </a:spcAft>
                      </a:pPr>
                      <a:r>
                        <a:rPr lang="cs-CZ" sz="2400" cap="small" dirty="0">
                          <a:effectLst/>
                          <a:latin typeface="Calibri"/>
                          <a:ea typeface="Calibri"/>
                          <a:cs typeface="Times New Roman"/>
                        </a:rPr>
                        <a:t>Datum tvorby</a:t>
                      </a:r>
                      <a:endParaRPr lang="cs-CZ" sz="2400" dirty="0">
                        <a:effectLst/>
                        <a:latin typeface="Calibri"/>
                        <a:ea typeface="Calibri"/>
                        <a:cs typeface="Times New Roman"/>
                      </a:endParaRPr>
                    </a:p>
                  </a:txBody>
                  <a:tcPr marL="68580" marR="68580" marT="0" marB="0" anchor="ctr"/>
                </a:tc>
                <a:tc>
                  <a:txBody>
                    <a:bodyPr/>
                    <a:lstStyle/>
                    <a:p>
                      <a:r>
                        <a:rPr lang="cs-CZ" dirty="0" smtClean="0"/>
                        <a:t>23.8.2013</a:t>
                      </a:r>
                      <a:endParaRPr lang="cs-CZ" dirty="0"/>
                    </a:p>
                  </a:txBody>
                  <a:tcPr anchor="ctr"/>
                </a:tc>
              </a:tr>
            </a:tbl>
          </a:graphicData>
        </a:graphic>
      </p:graphicFrame>
    </p:spTree>
    <p:extLst>
      <p:ext uri="{BB962C8B-B14F-4D97-AF65-F5344CB8AC3E}">
        <p14:creationId xmlns:p14="http://schemas.microsoft.com/office/powerpoint/2010/main" xmlns="" val="8845598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404665"/>
            <a:ext cx="8229600" cy="6192688"/>
          </a:xfrm>
        </p:spPr>
        <p:txBody>
          <a:bodyPr>
            <a:normAutofit/>
          </a:bodyPr>
          <a:lstStyle/>
          <a:p>
            <a:r>
              <a:rPr lang="cs-CZ" sz="2400" dirty="0" smtClean="0"/>
              <a:t>Anotace: </a:t>
            </a:r>
            <a:r>
              <a:rPr lang="cs-CZ" sz="2400" dirty="0" smtClean="0"/>
              <a:t>Materiál </a:t>
            </a:r>
            <a:r>
              <a:rPr lang="cs-CZ" sz="2400" dirty="0" smtClean="0"/>
              <a:t>je zaměřen na propojení jazykového učiva s odborným vzděláním. Vycházím z aktuálního moderního zdroje, který představuje odbornou terminologii a zprostředkovává autory z jiných kultur. Nabízí srovnání úhlu pohledu na odbornou tematiku. Žáci mají možnost získat a zapamatovat si informace, jež později mohou srovnávat a hodnotit s vědomostmi nabytými v odborných předmětech.</a:t>
            </a:r>
          </a:p>
          <a:p>
            <a:r>
              <a:rPr lang="cs-CZ" sz="2400" dirty="0" smtClean="0"/>
              <a:t>Metodické pokyny: aktivita je určena žákům úrovně A2-B1.</a:t>
            </a:r>
          </a:p>
          <a:p>
            <a:pPr marL="0" indent="0">
              <a:buNone/>
            </a:pPr>
            <a:r>
              <a:rPr lang="cs-CZ" sz="2400" dirty="0" smtClean="0"/>
              <a:t>Během prezentace je možné objasnit neznámou slovní zásobu. Je vhodné dát žákům tištěný materiál, kam si mohou zaznamenávat poznámky ke slovní zásobě. Po prezentaci učitelem je možné použít jako čtecí materiál. Následovat může diskuse o praktickém použití získaných informací. Plánovaný čas cca 10 min.</a:t>
            </a:r>
          </a:p>
        </p:txBody>
      </p:sp>
    </p:spTree>
    <p:extLst>
      <p:ext uri="{BB962C8B-B14F-4D97-AF65-F5344CB8AC3E}">
        <p14:creationId xmlns:p14="http://schemas.microsoft.com/office/powerpoint/2010/main" xmlns="" val="3245374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err="1" smtClean="0"/>
              <a:t>Preparation</a:t>
            </a:r>
            <a:r>
              <a:rPr lang="cs-CZ" dirty="0" smtClean="0"/>
              <a:t> </a:t>
            </a:r>
            <a:r>
              <a:rPr lang="cs-CZ" dirty="0" err="1" smtClean="0"/>
              <a:t>Techniques</a:t>
            </a:r>
            <a:r>
              <a:rPr lang="cs-CZ" dirty="0" smtClean="0"/>
              <a:t/>
            </a:r>
            <a:br>
              <a:rPr lang="cs-CZ" dirty="0" smtClean="0"/>
            </a:br>
            <a:endParaRPr lang="en-GB" dirty="0"/>
          </a:p>
        </p:txBody>
      </p:sp>
      <p:sp>
        <p:nvSpPr>
          <p:cNvPr id="3" name="Podnadpis 2"/>
          <p:cNvSpPr>
            <a:spLocks noGrp="1"/>
          </p:cNvSpPr>
          <p:nvPr>
            <p:ph type="subTitle" idx="1"/>
          </p:nvPr>
        </p:nvSpPr>
        <p:spPr/>
        <p:txBody>
          <a:bodyPr/>
          <a:lstStyle/>
          <a:p>
            <a:r>
              <a:rPr lang="cs-CZ" dirty="0" err="1" smtClean="0"/>
              <a:t>Fish</a:t>
            </a:r>
            <a:endParaRPr lang="en-GB" dirty="0"/>
          </a:p>
        </p:txBody>
      </p:sp>
    </p:spTree>
    <p:extLst>
      <p:ext uri="{BB962C8B-B14F-4D97-AF65-F5344CB8AC3E}">
        <p14:creationId xmlns:p14="http://schemas.microsoft.com/office/powerpoint/2010/main" xmlns="" val="395945443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err="1" smtClean="0"/>
              <a:t>Preparation</a:t>
            </a:r>
            <a:r>
              <a:rPr lang="cs-CZ" dirty="0" smtClean="0"/>
              <a:t> </a:t>
            </a:r>
            <a:r>
              <a:rPr lang="cs-CZ" dirty="0" err="1"/>
              <a:t>T</a:t>
            </a:r>
            <a:r>
              <a:rPr lang="cs-CZ" dirty="0" err="1" smtClean="0"/>
              <a:t>echniques</a:t>
            </a:r>
            <a:endParaRPr lang="en-GB" dirty="0"/>
          </a:p>
        </p:txBody>
      </p:sp>
      <p:sp>
        <p:nvSpPr>
          <p:cNvPr id="3" name="Zástupný symbol pro obsah 2"/>
          <p:cNvSpPr>
            <a:spLocks noGrp="1"/>
          </p:cNvSpPr>
          <p:nvPr>
            <p:ph sz="quarter" idx="1"/>
          </p:nvPr>
        </p:nvSpPr>
        <p:spPr/>
        <p:txBody>
          <a:bodyPr/>
          <a:lstStyle/>
          <a:p>
            <a:r>
              <a:rPr lang="cs-CZ" dirty="0" err="1" smtClean="0"/>
              <a:t>Scaling</a:t>
            </a:r>
            <a:r>
              <a:rPr lang="cs-CZ" dirty="0" smtClean="0"/>
              <a:t> a </a:t>
            </a:r>
            <a:r>
              <a:rPr lang="cs-CZ" dirty="0" err="1" smtClean="0"/>
              <a:t>fish</a:t>
            </a:r>
            <a:endParaRPr lang="cs-CZ" dirty="0" smtClean="0"/>
          </a:p>
          <a:p>
            <a:pPr marL="0" indent="0">
              <a:buNone/>
            </a:pPr>
            <a:endParaRPr lang="cs-CZ" dirty="0" smtClean="0"/>
          </a:p>
          <a:p>
            <a:r>
              <a:rPr lang="cs-CZ" dirty="0" err="1" smtClean="0"/>
              <a:t>Skinning</a:t>
            </a:r>
            <a:r>
              <a:rPr lang="cs-CZ" dirty="0" smtClean="0"/>
              <a:t> </a:t>
            </a:r>
            <a:r>
              <a:rPr lang="cs-CZ" dirty="0" err="1" smtClean="0"/>
              <a:t>fillets</a:t>
            </a:r>
            <a:endParaRPr lang="cs-CZ" dirty="0" smtClean="0"/>
          </a:p>
          <a:p>
            <a:endParaRPr lang="cs-CZ" dirty="0" smtClean="0"/>
          </a:p>
          <a:p>
            <a:r>
              <a:rPr lang="cs-CZ" dirty="0" err="1" smtClean="0"/>
              <a:t>Removing</a:t>
            </a:r>
            <a:r>
              <a:rPr lang="cs-CZ" dirty="0" smtClean="0"/>
              <a:t> pin </a:t>
            </a:r>
            <a:r>
              <a:rPr lang="cs-CZ" dirty="0" err="1" smtClean="0"/>
              <a:t>bones</a:t>
            </a:r>
            <a:endParaRPr lang="cs-CZ" dirty="0" smtClean="0"/>
          </a:p>
        </p:txBody>
      </p:sp>
    </p:spTree>
    <p:extLst>
      <p:ext uri="{BB962C8B-B14F-4D97-AF65-F5344CB8AC3E}">
        <p14:creationId xmlns:p14="http://schemas.microsoft.com/office/powerpoint/2010/main" xmlns="" val="18029779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619672" y="5517232"/>
            <a:ext cx="4968552" cy="720080"/>
          </a:xfrm>
        </p:spPr>
        <p:txBody>
          <a:bodyPr>
            <a:normAutofit fontScale="62500" lnSpcReduction="20000"/>
          </a:bodyPr>
          <a:lstStyle/>
          <a:p>
            <a:r>
              <a:rPr lang="it-IT" dirty="0" smtClean="0"/>
              <a:t>Foodista. In: [online]. [cit. 2013-08-23]. Dostupné z: http://www.foodista.com/technique/GYFCDNFG/how-to-scale-a-fish# </a:t>
            </a:r>
            <a:endParaRPr lang="cs-CZ" dirty="0" smtClean="0"/>
          </a:p>
          <a:p>
            <a:r>
              <a:rPr lang="en-GB" dirty="0" smtClean="0"/>
              <a:t>http://cloud.foodista.com/content/images/3b35f3ddb55eefaa9ea73232b3bc6b831dd882bc_607x400.jpg</a:t>
            </a:r>
            <a:endParaRPr lang="en-GB" dirty="0"/>
          </a:p>
        </p:txBody>
      </p:sp>
      <p:sp>
        <p:nvSpPr>
          <p:cNvPr id="2" name="Nadpis 1"/>
          <p:cNvSpPr>
            <a:spLocks noGrp="1"/>
          </p:cNvSpPr>
          <p:nvPr>
            <p:ph type="title"/>
          </p:nvPr>
        </p:nvSpPr>
        <p:spPr/>
        <p:txBody>
          <a:bodyPr/>
          <a:lstStyle/>
          <a:p>
            <a:r>
              <a:rPr lang="cs-CZ" dirty="0" err="1" smtClean="0"/>
              <a:t>Scaling</a:t>
            </a:r>
            <a:r>
              <a:rPr lang="cs-CZ" dirty="0" smtClean="0"/>
              <a:t> </a:t>
            </a:r>
            <a:r>
              <a:rPr lang="cs-CZ" dirty="0" err="1"/>
              <a:t>f</a:t>
            </a:r>
            <a:r>
              <a:rPr lang="cs-CZ" dirty="0" err="1" smtClean="0"/>
              <a:t>ish</a:t>
            </a:r>
            <a:endParaRPr lang="en-GB" dirty="0"/>
          </a:p>
        </p:txBody>
      </p:sp>
      <p:pic>
        <p:nvPicPr>
          <p:cNvPr id="2050" name="Picture 2"/>
          <p:cNvPicPr>
            <a:picLocks noGrp="1" noChangeAspect="1" noChangeArrowheads="1"/>
          </p:cNvPicPr>
          <p:nvPr>
            <p:ph type="pic" idx="1"/>
          </p:nvPr>
        </p:nvPicPr>
        <p:blipFill>
          <a:blip r:embed="rId2" cstate="print">
            <a:extLst>
              <a:ext uri="{28A0092B-C50C-407E-A947-70E740481C1C}">
                <a14:useLocalDpi xmlns:a14="http://schemas.microsoft.com/office/drawing/2010/main" xmlns="" val="0"/>
              </a:ext>
            </a:extLst>
          </a:blip>
          <a:srcRect t="4072" b="4072"/>
          <a:stretch>
            <a:fillRect/>
          </a:stretch>
        </p:blipFill>
        <p:spPr bwMode="auto">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27736215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p:txBody>
          <a:bodyPr>
            <a:normAutofit fontScale="77500" lnSpcReduction="20000"/>
          </a:bodyPr>
          <a:lstStyle/>
          <a:p>
            <a:r>
              <a:rPr lang="en-GB" dirty="0" smtClean="0"/>
              <a:t>Food 52. In: [online]. [cit. 2013-08-23]. </a:t>
            </a:r>
            <a:r>
              <a:rPr lang="en-GB" dirty="0" err="1" smtClean="0"/>
              <a:t>Dostupné</a:t>
            </a:r>
            <a:r>
              <a:rPr lang="en-GB" dirty="0" smtClean="0"/>
              <a:t> z: </a:t>
            </a:r>
            <a:r>
              <a:rPr lang="en-GB" dirty="0" smtClean="0">
                <a:hlinkClick r:id="rId2"/>
              </a:rPr>
              <a:t>http://food52.com/blog/63-week-8-finalists-best-summer-fish-recipe</a:t>
            </a:r>
            <a:endParaRPr lang="cs-CZ" dirty="0" smtClean="0"/>
          </a:p>
          <a:p>
            <a:r>
              <a:rPr lang="en-GB" dirty="0" smtClean="0"/>
              <a:t> http://farm4.static.flickr.com/3436/3811729468_c1031a24c1.jpg</a:t>
            </a:r>
            <a:endParaRPr lang="en-GB" dirty="0"/>
          </a:p>
        </p:txBody>
      </p:sp>
      <p:sp>
        <p:nvSpPr>
          <p:cNvPr id="2" name="Nadpis 1"/>
          <p:cNvSpPr>
            <a:spLocks noGrp="1"/>
          </p:cNvSpPr>
          <p:nvPr>
            <p:ph type="title"/>
          </p:nvPr>
        </p:nvSpPr>
        <p:spPr/>
        <p:txBody>
          <a:bodyPr/>
          <a:lstStyle/>
          <a:p>
            <a:r>
              <a:rPr lang="cs-CZ" dirty="0" err="1" smtClean="0"/>
              <a:t>Skinning</a:t>
            </a:r>
            <a:r>
              <a:rPr lang="cs-CZ" dirty="0" smtClean="0"/>
              <a:t> </a:t>
            </a:r>
            <a:r>
              <a:rPr lang="cs-CZ" dirty="0" err="1" smtClean="0"/>
              <a:t>fish</a:t>
            </a:r>
            <a:endParaRPr lang="en-GB" dirty="0"/>
          </a:p>
        </p:txBody>
      </p:sp>
      <p:sp>
        <p:nvSpPr>
          <p:cNvPr id="3" name="Zástupný symbol pro obrázek 2"/>
          <p:cNvSpPr>
            <a:spLocks noGrp="1"/>
          </p:cNvSpPr>
          <p:nvPr>
            <p:ph type="pic" idx="1"/>
          </p:nvPr>
        </p:nvSpPr>
        <p:spPr/>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619672" y="0"/>
            <a:ext cx="7524328" cy="458112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23875583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p:txBody>
          <a:bodyPr>
            <a:normAutofit fontScale="77500" lnSpcReduction="20000"/>
          </a:bodyPr>
          <a:lstStyle/>
          <a:p>
            <a:r>
              <a:rPr lang="en-GB" dirty="0" smtClean="0"/>
              <a:t>Guilty Kitchen. In: [online]. [cit. 2013-08-23]. </a:t>
            </a:r>
            <a:r>
              <a:rPr lang="en-GB" dirty="0" err="1" smtClean="0"/>
              <a:t>Dostupné</a:t>
            </a:r>
            <a:r>
              <a:rPr lang="en-GB" dirty="0" smtClean="0"/>
              <a:t> z: http://guiltykitchen.com/2010/09/01/sockeye-salmon-salad/ </a:t>
            </a:r>
            <a:endParaRPr lang="cs-CZ" dirty="0" smtClean="0"/>
          </a:p>
          <a:p>
            <a:r>
              <a:rPr lang="en-GB" dirty="0" smtClean="0"/>
              <a:t>http://guiltykitchen.com/wp-content/uploads/2010/09/Pin-Boning-a-salmon.jpg</a:t>
            </a:r>
            <a:endParaRPr lang="en-GB" dirty="0"/>
          </a:p>
        </p:txBody>
      </p:sp>
      <p:sp>
        <p:nvSpPr>
          <p:cNvPr id="2" name="Nadpis 1"/>
          <p:cNvSpPr>
            <a:spLocks noGrp="1"/>
          </p:cNvSpPr>
          <p:nvPr>
            <p:ph type="title"/>
          </p:nvPr>
        </p:nvSpPr>
        <p:spPr/>
        <p:txBody>
          <a:bodyPr/>
          <a:lstStyle/>
          <a:p>
            <a:r>
              <a:rPr lang="cs-CZ" dirty="0" err="1" smtClean="0"/>
              <a:t>Removing</a:t>
            </a:r>
            <a:r>
              <a:rPr lang="cs-CZ" dirty="0" smtClean="0"/>
              <a:t> pin </a:t>
            </a:r>
            <a:r>
              <a:rPr lang="cs-CZ" dirty="0" err="1" smtClean="0"/>
              <a:t>bones</a:t>
            </a:r>
            <a:endParaRPr lang="en-GB" dirty="0"/>
          </a:p>
        </p:txBody>
      </p:sp>
      <p:sp>
        <p:nvSpPr>
          <p:cNvPr id="3" name="Zástupný symbol pro obrázek 2"/>
          <p:cNvSpPr>
            <a:spLocks noGrp="1"/>
          </p:cNvSpPr>
          <p:nvPr>
            <p:ph type="pic" idx="1"/>
          </p:nvPr>
        </p:nvSpPr>
        <p:spPr/>
      </p:sp>
      <p:pic>
        <p:nvPicPr>
          <p:cNvPr id="4100" name="Picture 4"/>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35696" y="476672"/>
            <a:ext cx="6552728" cy="403244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353287588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err="1" smtClean="0"/>
              <a:t>Match</a:t>
            </a:r>
            <a:r>
              <a:rPr lang="cs-CZ" dirty="0" smtClean="0"/>
              <a:t> </a:t>
            </a:r>
            <a:r>
              <a:rPr lang="cs-CZ" dirty="0" err="1" smtClean="0"/>
              <a:t>expressions</a:t>
            </a:r>
            <a:r>
              <a:rPr lang="cs-CZ" dirty="0" smtClean="0"/>
              <a:t> </a:t>
            </a:r>
            <a:r>
              <a:rPr lang="cs-CZ" dirty="0" err="1" smtClean="0"/>
              <a:t>with</a:t>
            </a:r>
            <a:r>
              <a:rPr lang="cs-CZ" dirty="0" smtClean="0"/>
              <a:t> </a:t>
            </a:r>
            <a:r>
              <a:rPr lang="cs-CZ" dirty="0" err="1" smtClean="0"/>
              <a:t>their</a:t>
            </a:r>
            <a:r>
              <a:rPr lang="cs-CZ" dirty="0" smtClean="0"/>
              <a:t> </a:t>
            </a:r>
            <a:r>
              <a:rPr lang="cs-CZ" dirty="0" err="1" smtClean="0"/>
              <a:t>translations</a:t>
            </a:r>
            <a:endParaRPr lang="en-GB" dirty="0"/>
          </a:p>
        </p:txBody>
      </p:sp>
      <p:sp>
        <p:nvSpPr>
          <p:cNvPr id="3" name="Zástupný symbol pro obsah 2"/>
          <p:cNvSpPr>
            <a:spLocks noGrp="1"/>
          </p:cNvSpPr>
          <p:nvPr>
            <p:ph sz="quarter" idx="1"/>
          </p:nvPr>
        </p:nvSpPr>
        <p:spPr/>
        <p:txBody>
          <a:bodyPr/>
          <a:lstStyle/>
          <a:p>
            <a:r>
              <a:rPr lang="cs-CZ" dirty="0" err="1" smtClean="0"/>
              <a:t>Scaling</a:t>
            </a:r>
            <a:r>
              <a:rPr lang="cs-CZ" dirty="0" smtClean="0"/>
              <a:t> a </a:t>
            </a:r>
            <a:r>
              <a:rPr lang="cs-CZ" dirty="0" err="1" smtClean="0"/>
              <a:t>fish</a:t>
            </a:r>
            <a:endParaRPr lang="cs-CZ" dirty="0" smtClean="0"/>
          </a:p>
          <a:p>
            <a:r>
              <a:rPr lang="cs-CZ" dirty="0" err="1" smtClean="0"/>
              <a:t>Skinning</a:t>
            </a:r>
            <a:r>
              <a:rPr lang="cs-CZ" dirty="0" smtClean="0"/>
              <a:t> a </a:t>
            </a:r>
            <a:r>
              <a:rPr lang="cs-CZ" dirty="0" err="1" smtClean="0"/>
              <a:t>fish</a:t>
            </a:r>
            <a:endParaRPr lang="cs-CZ" dirty="0" smtClean="0"/>
          </a:p>
          <a:p>
            <a:r>
              <a:rPr lang="cs-CZ" dirty="0" err="1" smtClean="0"/>
              <a:t>Removing</a:t>
            </a:r>
            <a:r>
              <a:rPr lang="cs-CZ" dirty="0" smtClean="0"/>
              <a:t> pin </a:t>
            </a:r>
            <a:r>
              <a:rPr lang="cs-CZ" dirty="0" err="1" smtClean="0"/>
              <a:t>bones</a:t>
            </a:r>
            <a:endParaRPr lang="en-GB" dirty="0"/>
          </a:p>
        </p:txBody>
      </p:sp>
      <p:sp>
        <p:nvSpPr>
          <p:cNvPr id="4" name="Zástupný symbol pro obsah 3"/>
          <p:cNvSpPr>
            <a:spLocks noGrp="1"/>
          </p:cNvSpPr>
          <p:nvPr>
            <p:ph sz="quarter" idx="2"/>
          </p:nvPr>
        </p:nvSpPr>
        <p:spPr/>
        <p:txBody>
          <a:bodyPr/>
          <a:lstStyle/>
          <a:p>
            <a:r>
              <a:rPr lang="cs-CZ" dirty="0" smtClean="0"/>
              <a:t>Stahování ryby</a:t>
            </a:r>
          </a:p>
          <a:p>
            <a:r>
              <a:rPr lang="cs-CZ" dirty="0" smtClean="0"/>
              <a:t>Škrabání ryby</a:t>
            </a:r>
          </a:p>
          <a:p>
            <a:r>
              <a:rPr lang="cs-CZ" dirty="0" smtClean="0"/>
              <a:t>Odstranění kostí</a:t>
            </a:r>
            <a:endParaRPr lang="en-GB" dirty="0"/>
          </a:p>
        </p:txBody>
      </p:sp>
    </p:spTree>
    <p:extLst>
      <p:ext uri="{BB962C8B-B14F-4D97-AF65-F5344CB8AC3E}">
        <p14:creationId xmlns:p14="http://schemas.microsoft.com/office/powerpoint/2010/main" xmlns="" val="8979065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err="1" smtClean="0"/>
              <a:t>Name</a:t>
            </a:r>
            <a:r>
              <a:rPr lang="cs-CZ" dirty="0" smtClean="0"/>
              <a:t> </a:t>
            </a:r>
            <a:r>
              <a:rPr lang="cs-CZ" dirty="0" err="1" smtClean="0"/>
              <a:t>all</a:t>
            </a:r>
            <a:r>
              <a:rPr lang="cs-CZ" dirty="0" smtClean="0"/>
              <a:t> </a:t>
            </a:r>
            <a:r>
              <a:rPr lang="cs-CZ" dirty="0" err="1" smtClean="0"/>
              <a:t>ways</a:t>
            </a:r>
            <a:r>
              <a:rPr lang="cs-CZ" dirty="0" smtClean="0"/>
              <a:t> </a:t>
            </a:r>
            <a:r>
              <a:rPr lang="cs-CZ" dirty="0" err="1" smtClean="0"/>
              <a:t>of</a:t>
            </a:r>
            <a:r>
              <a:rPr lang="cs-CZ" dirty="0" smtClean="0"/>
              <a:t> </a:t>
            </a:r>
            <a:r>
              <a:rPr lang="cs-CZ" dirty="0" err="1" smtClean="0"/>
              <a:t>preparation</a:t>
            </a:r>
            <a:endParaRPr lang="en-GB" dirty="0"/>
          </a:p>
        </p:txBody>
      </p:sp>
      <p:pic>
        <p:nvPicPr>
          <p:cNvPr id="5122" name="Picture 2"/>
          <p:cNvPicPr>
            <a:picLocks noGrp="1" noChangeAspect="1" noChangeArrowheads="1"/>
          </p:cNvPicPr>
          <p:nvPr>
            <p:ph sz="quarter" idx="1"/>
          </p:nvPr>
        </p:nvPicPr>
        <p:blipFill>
          <a:blip r:embed="rId2" cstate="print">
            <a:extLst>
              <a:ext uri="{28A0092B-C50C-407E-A947-70E740481C1C}">
                <a14:useLocalDpi xmlns:a14="http://schemas.microsoft.com/office/drawing/2010/main" xmlns="" val="0"/>
              </a:ext>
            </a:extLst>
          </a:blip>
          <a:srcRect/>
          <a:stretch>
            <a:fillRect/>
          </a:stretch>
        </p:blipFill>
        <p:spPr bwMode="auto">
          <a:xfrm>
            <a:off x="827584" y="1772816"/>
            <a:ext cx="2530624" cy="122413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4" name="Zástupný symbol pro obsah 3"/>
          <p:cNvSpPr>
            <a:spLocks noGrp="1"/>
          </p:cNvSpPr>
          <p:nvPr>
            <p:ph sz="quarter" idx="2"/>
          </p:nvPr>
        </p:nvSpPr>
        <p:spPr/>
        <p:txBody>
          <a:bodyPr>
            <a:normAutofit fontScale="85000" lnSpcReduction="10000"/>
          </a:bodyPr>
          <a:lstStyle/>
          <a:p>
            <a:r>
              <a:rPr lang="cs-CZ" dirty="0" smtClean="0"/>
              <a:t>__________________</a:t>
            </a:r>
          </a:p>
          <a:p>
            <a:endParaRPr lang="cs-CZ" dirty="0"/>
          </a:p>
          <a:p>
            <a:endParaRPr lang="cs-CZ" dirty="0" smtClean="0"/>
          </a:p>
          <a:p>
            <a:endParaRPr lang="cs-CZ" dirty="0"/>
          </a:p>
          <a:p>
            <a:r>
              <a:rPr lang="cs-CZ" dirty="0" smtClean="0"/>
              <a:t>___________________</a:t>
            </a:r>
          </a:p>
          <a:p>
            <a:endParaRPr lang="cs-CZ" dirty="0"/>
          </a:p>
          <a:p>
            <a:endParaRPr lang="cs-CZ" dirty="0" smtClean="0"/>
          </a:p>
          <a:p>
            <a:endParaRPr lang="cs-CZ" dirty="0"/>
          </a:p>
          <a:p>
            <a:r>
              <a:rPr lang="cs-CZ" dirty="0" smtClean="0"/>
              <a:t>___________________</a:t>
            </a:r>
            <a:endParaRPr lang="en-GB" dirty="0"/>
          </a:p>
        </p:txBody>
      </p:sp>
      <p:pic>
        <p:nvPicPr>
          <p:cNvPr id="5123" name="Picture 3"/>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827584" y="3313474"/>
            <a:ext cx="2520279" cy="112363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27585" y="4725144"/>
            <a:ext cx="2592287" cy="118105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82070513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Použitý obrazový materiál</a:t>
            </a:r>
            <a:endParaRPr lang="en-GB" dirty="0"/>
          </a:p>
        </p:txBody>
      </p:sp>
      <p:sp>
        <p:nvSpPr>
          <p:cNvPr id="3" name="Zástupný symbol pro obsah 2"/>
          <p:cNvSpPr>
            <a:spLocks noGrp="1"/>
          </p:cNvSpPr>
          <p:nvPr>
            <p:ph sz="quarter" idx="1"/>
          </p:nvPr>
        </p:nvSpPr>
        <p:spPr/>
        <p:txBody>
          <a:bodyPr/>
          <a:lstStyle/>
          <a:p>
            <a:r>
              <a:rPr lang="it-IT" sz="1200" dirty="0" smtClean="0"/>
              <a:t>Foodista. In: [online]. [cit. 2013-08-23]. Dostupné z: http://www.foodista.com/technique/GYFCDNFG/how-to-scale-a-fish# </a:t>
            </a:r>
          </a:p>
          <a:p>
            <a:r>
              <a:rPr lang="it-IT" sz="1200" dirty="0" smtClean="0">
                <a:hlinkClick r:id="rId2"/>
              </a:rPr>
              <a:t>http://cloud.foodista.com/content/images/3b35f3ddb55eefaa9ea73232b3bc6b831dd882bc_607x400.jpg</a:t>
            </a:r>
            <a:endParaRPr lang="cs-CZ" sz="1200" dirty="0" smtClean="0"/>
          </a:p>
          <a:p>
            <a:r>
              <a:rPr lang="en-GB" sz="1200" dirty="0"/>
              <a:t>Food 52. In: [online]. [cit. 2013-08-23]. </a:t>
            </a:r>
            <a:r>
              <a:rPr lang="en-GB" sz="1200" dirty="0" err="1"/>
              <a:t>Dostupné</a:t>
            </a:r>
            <a:r>
              <a:rPr lang="en-GB" sz="1200" dirty="0"/>
              <a:t> z: http://food52.com/blog/63-week-8-finalists-best-summer-fish-recipe</a:t>
            </a:r>
          </a:p>
          <a:p>
            <a:r>
              <a:rPr lang="en-GB" sz="1200" dirty="0"/>
              <a:t> </a:t>
            </a:r>
            <a:r>
              <a:rPr lang="en-GB" sz="1200" dirty="0">
                <a:hlinkClick r:id="rId3"/>
              </a:rPr>
              <a:t>http://</a:t>
            </a:r>
            <a:r>
              <a:rPr lang="en-GB" sz="1200" dirty="0" smtClean="0">
                <a:hlinkClick r:id="rId3"/>
              </a:rPr>
              <a:t>farm4.static.flickr.com/3436/3811729468_c1031a24c1.jpg</a:t>
            </a:r>
            <a:endParaRPr lang="en-GB" sz="1200" dirty="0"/>
          </a:p>
          <a:p>
            <a:r>
              <a:rPr lang="en-GB" sz="1200" dirty="0"/>
              <a:t>Guilty Kitchen. In: [online]. [cit. 2013-08-23]. </a:t>
            </a:r>
            <a:r>
              <a:rPr lang="en-GB" sz="1200" dirty="0" err="1"/>
              <a:t>Dostupné</a:t>
            </a:r>
            <a:r>
              <a:rPr lang="en-GB" sz="1200" dirty="0"/>
              <a:t> z: http://guiltykitchen.com/2010/09/01/sockeye-salmon-salad/ </a:t>
            </a:r>
          </a:p>
          <a:p>
            <a:r>
              <a:rPr lang="en-GB" sz="1200" dirty="0"/>
              <a:t>http://guiltykitchen.com/wp-content/uploads/2010/09/Pin-Boning-a-salmon.jpg</a:t>
            </a:r>
          </a:p>
          <a:p>
            <a:endParaRPr lang="it-IT" sz="1200" dirty="0"/>
          </a:p>
        </p:txBody>
      </p:sp>
    </p:spTree>
    <p:extLst>
      <p:ext uri="{BB962C8B-B14F-4D97-AF65-F5344CB8AC3E}">
        <p14:creationId xmlns:p14="http://schemas.microsoft.com/office/powerpoint/2010/main" xmlns="" val="86523511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án">
  <a:themeElements>
    <a:clrScheme name="Mediá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á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á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83</TotalTime>
  <Words>366</Words>
  <Application>Microsoft Office PowerPoint</Application>
  <PresentationFormat>Předvádění na obrazovce (4:3)</PresentationFormat>
  <Paragraphs>60</Paragraphs>
  <Slides>10</Slides>
  <Notes>1</Notes>
  <HiddenSlides>0</HiddenSlides>
  <MMClips>0</MMClips>
  <ScaleCrop>false</ScaleCrop>
  <HeadingPairs>
    <vt:vector size="4" baseType="variant">
      <vt:variant>
        <vt:lpstr>Motiv</vt:lpstr>
      </vt:variant>
      <vt:variant>
        <vt:i4>2</vt:i4>
      </vt:variant>
      <vt:variant>
        <vt:lpstr>Nadpisy snímků</vt:lpstr>
      </vt:variant>
      <vt:variant>
        <vt:i4>10</vt:i4>
      </vt:variant>
    </vt:vector>
  </HeadingPairs>
  <TitlesOfParts>
    <vt:vector size="12" baseType="lpstr">
      <vt:lpstr>Medián</vt:lpstr>
      <vt:lpstr>Motiv systému Office</vt:lpstr>
      <vt:lpstr>Snímek 1</vt:lpstr>
      <vt:lpstr>Snímek 2</vt:lpstr>
      <vt:lpstr>Preparation Techniques </vt:lpstr>
      <vt:lpstr>Preparation Techniques</vt:lpstr>
      <vt:lpstr>Scaling fish</vt:lpstr>
      <vt:lpstr>Skinning fish</vt:lpstr>
      <vt:lpstr>Removing pin bones</vt:lpstr>
      <vt:lpstr>Match expressions with their translations</vt:lpstr>
      <vt:lpstr>Name all ways of preparation</vt:lpstr>
      <vt:lpstr>Použitý obrazový materiál</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Cooking methods</dc:title>
  <dc:creator>Pavla</dc:creator>
  <cp:lastModifiedBy>Dum</cp:lastModifiedBy>
  <cp:revision>11</cp:revision>
  <dcterms:created xsi:type="dcterms:W3CDTF">2013-08-23T09:14:07Z</dcterms:created>
  <dcterms:modified xsi:type="dcterms:W3CDTF">2014-03-18T13:13:39Z</dcterms:modified>
</cp:coreProperties>
</file>