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7"/>
  </p:notesMasterIdLst>
  <p:sldIdLst>
    <p:sldId id="272" r:id="rId4"/>
    <p:sldId id="270" r:id="rId5"/>
    <p:sldId id="257" r:id="rId6"/>
    <p:sldId id="258" r:id="rId7"/>
    <p:sldId id="263" r:id="rId8"/>
    <p:sldId id="261" r:id="rId9"/>
    <p:sldId id="262" r:id="rId10"/>
    <p:sldId id="264" r:id="rId11"/>
    <p:sldId id="265" r:id="rId12"/>
    <p:sldId id="266" r:id="rId13"/>
    <p:sldId id="267" r:id="rId14"/>
    <p:sldId id="269" r:id="rId15"/>
    <p:sldId id="26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0E6E5-C8A0-4A7E-87BC-B2D6997AFD5B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1668B-D60F-442B-B21E-FEC120F73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10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875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1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666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540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162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734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2339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737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637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1588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0050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4371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4144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211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772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9932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3432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9745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3525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8525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6161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747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918E402-393C-4E6A-B2F7-D014F1C37983}" type="datetimeFigureOut">
              <a:rPr lang="en-GB" smtClean="0"/>
              <a:t>16/03/2014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51E1E8-AC22-428A-A0D4-1560302F1A2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715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05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uvodnivalaska.cz/kuchynska-uprava-hoveziho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053711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zásoba- maso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dirty="0" smtClean="0"/>
                        <a:t>.-2.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455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 err="1"/>
              <a:t>Anotace:žák</a:t>
            </a:r>
            <a:r>
              <a:rPr lang="cs-CZ" sz="2400" dirty="0"/>
              <a:t> 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 smtClean="0"/>
              <a:t>Metodické pokyny: Určeno pro jazykovou úroveň A1, zároveň možno použít pro opakování ve vyšších úrovních. Prezentaci je možné přehrát a poté použít jednotlivé snímky jako paměťovou hru na samostatných listech. Možno použít při soutěživých hrách a k rychlému opakování. Karty si může žák uchovat k pozdějšímu opakování. Časová náročnost cca. 10 min. Později je možné kombinovat s jinými</a:t>
            </a:r>
            <a:r>
              <a:rPr lang="cs-CZ" sz="2400" smtClean="0"/>
              <a:t>, tematicky </a:t>
            </a:r>
            <a:r>
              <a:rPr lang="cs-CZ" sz="2400" dirty="0" smtClean="0"/>
              <a:t>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768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Cuts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beef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74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7488832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723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Sirloin</a:t>
            </a:r>
            <a:r>
              <a:rPr lang="cs-CZ" dirty="0" smtClean="0"/>
              <a:t>- svíčková</a:t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5112568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8529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Chuck</a:t>
            </a:r>
            <a:r>
              <a:rPr lang="cs-CZ" dirty="0" smtClean="0"/>
              <a:t>- krkovice, krk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4248471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263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Rib</a:t>
            </a:r>
            <a:r>
              <a:rPr lang="cs-CZ" dirty="0" smtClean="0"/>
              <a:t>- žebra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27280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1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Round</a:t>
            </a:r>
            <a:r>
              <a:rPr lang="cs-CZ" dirty="0" smtClean="0"/>
              <a:t>- zadní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0788"/>
            <a:ext cx="4176464" cy="2810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869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Brisket</a:t>
            </a:r>
            <a:r>
              <a:rPr lang="cs-CZ" dirty="0" smtClean="0"/>
              <a:t>- hrudí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4320479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7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translation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Sirloin</a:t>
            </a:r>
            <a:endParaRPr lang="cs-CZ" dirty="0" smtClean="0"/>
          </a:p>
          <a:p>
            <a:r>
              <a:rPr lang="cs-CZ" dirty="0" err="1" smtClean="0"/>
              <a:t>Brisket</a:t>
            </a:r>
            <a:endParaRPr lang="cs-CZ" dirty="0" smtClean="0"/>
          </a:p>
          <a:p>
            <a:r>
              <a:rPr lang="cs-CZ" dirty="0" err="1" smtClean="0"/>
              <a:t>Round</a:t>
            </a:r>
            <a:endParaRPr lang="cs-CZ" dirty="0" smtClean="0"/>
          </a:p>
          <a:p>
            <a:r>
              <a:rPr lang="cs-CZ" dirty="0" err="1" smtClean="0"/>
              <a:t>Chuck</a:t>
            </a:r>
            <a:endParaRPr lang="cs-CZ" dirty="0" smtClean="0"/>
          </a:p>
          <a:p>
            <a:r>
              <a:rPr lang="cs-CZ" dirty="0" err="1" smtClean="0"/>
              <a:t>Rib</a:t>
            </a:r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Hovězí zadní</a:t>
            </a:r>
          </a:p>
          <a:p>
            <a:r>
              <a:rPr lang="cs-CZ" dirty="0" smtClean="0"/>
              <a:t>Hrudí</a:t>
            </a:r>
          </a:p>
          <a:p>
            <a:r>
              <a:rPr lang="cs-CZ" dirty="0" smtClean="0"/>
              <a:t>Svíčková</a:t>
            </a:r>
          </a:p>
          <a:p>
            <a:r>
              <a:rPr lang="cs-CZ" dirty="0" smtClean="0"/>
              <a:t>Žebro</a:t>
            </a:r>
          </a:p>
          <a:p>
            <a:r>
              <a:rPr lang="cs-CZ" dirty="0" smtClean="0"/>
              <a:t>Krkovice, krk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78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endParaRPr lang="en-GB" dirty="0"/>
          </a:p>
        </p:txBody>
      </p:sp>
      <p:pic>
        <p:nvPicPr>
          <p:cNvPr id="8196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5800" y="2695856"/>
            <a:ext cx="4127350" cy="230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16832"/>
            <a:ext cx="5492750" cy="35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 flipV="1">
            <a:off x="899592" y="2276872"/>
            <a:ext cx="165618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043608" y="3717032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339752" y="3068960"/>
            <a:ext cx="1800200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6012160" y="2276872"/>
            <a:ext cx="194421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984268" y="3284984"/>
            <a:ext cx="12601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339752" y="3068960"/>
            <a:ext cx="1800200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Svíčková</a:t>
            </a:r>
          </a:p>
          <a:p>
            <a:r>
              <a:rPr lang="cs-CZ" dirty="0" smtClean="0"/>
              <a:t>Zadní</a:t>
            </a:r>
          </a:p>
          <a:p>
            <a:r>
              <a:rPr lang="cs-CZ" dirty="0" smtClean="0"/>
              <a:t>Krk</a:t>
            </a:r>
          </a:p>
          <a:p>
            <a:r>
              <a:rPr lang="cs-CZ" dirty="0" smtClean="0"/>
              <a:t>Žebro</a:t>
            </a:r>
          </a:p>
          <a:p>
            <a:r>
              <a:rPr lang="cs-CZ" dirty="0" smtClean="0"/>
              <a:t>Hrudí</a:t>
            </a:r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 - - - - - n</a:t>
            </a:r>
          </a:p>
          <a:p>
            <a:r>
              <a:rPr lang="cs-CZ" dirty="0" smtClean="0"/>
              <a:t>R - - - d</a:t>
            </a:r>
          </a:p>
          <a:p>
            <a:r>
              <a:rPr lang="cs-CZ" dirty="0" smtClean="0"/>
              <a:t>C - - - k</a:t>
            </a:r>
          </a:p>
          <a:p>
            <a:r>
              <a:rPr lang="cs-CZ" dirty="0" smtClean="0"/>
              <a:t>R – b</a:t>
            </a:r>
            <a:endParaRPr lang="cs-CZ" dirty="0"/>
          </a:p>
          <a:p>
            <a:r>
              <a:rPr lang="cs-CZ" dirty="0" smtClean="0"/>
              <a:t>B - - - - - 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62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obrazový materiál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1200" dirty="0" err="1" smtClean="0"/>
              <a:t>Kuchyňská</a:t>
            </a:r>
            <a:r>
              <a:rPr lang="en-GB" sz="1200" dirty="0" smtClean="0"/>
              <a:t> </a:t>
            </a:r>
            <a:r>
              <a:rPr lang="en-GB" sz="1200" dirty="0" err="1" smtClean="0"/>
              <a:t>úprava</a:t>
            </a:r>
            <a:r>
              <a:rPr lang="en-GB" sz="1200" dirty="0" smtClean="0"/>
              <a:t> </a:t>
            </a:r>
            <a:r>
              <a:rPr lang="en-GB" sz="1200" dirty="0" err="1" smtClean="0"/>
              <a:t>hovězího</a:t>
            </a:r>
            <a:r>
              <a:rPr lang="en-GB" sz="1200" dirty="0" smtClean="0"/>
              <a:t> </a:t>
            </a:r>
            <a:r>
              <a:rPr lang="en-GB" sz="1200" dirty="0" err="1" smtClean="0"/>
              <a:t>masa</a:t>
            </a:r>
            <a:r>
              <a:rPr lang="en-GB" sz="1200" dirty="0" smtClean="0"/>
              <a:t>. In: [online]. [cit. 2013-08-24].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</a:t>
            </a:r>
            <a:r>
              <a:rPr lang="en-GB" sz="1200" dirty="0" smtClean="0">
                <a:hlinkClick r:id="rId2"/>
              </a:rPr>
              <a:t>http://www.puvodnivalaska.cz/kuchynska-uprava-hoveziho.html</a:t>
            </a:r>
            <a:endParaRPr lang="cs-CZ" sz="1200" dirty="0" smtClean="0"/>
          </a:p>
          <a:p>
            <a:r>
              <a:rPr lang="en-GB" sz="1200" dirty="0" smtClean="0"/>
              <a:t>A BBQ guide to beef cuts. In: [online]. [cit. 2013-08-24].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http://www.barbecuecaterer.com/bbq-guide-to-beef-cuts.html </a:t>
            </a:r>
            <a:endParaRPr lang="cs-CZ" sz="1200" dirty="0" smtClean="0"/>
          </a:p>
          <a:p>
            <a:r>
              <a:rPr lang="en-GB" sz="1200" dirty="0" smtClean="0"/>
              <a:t>Robertson-</a:t>
            </a:r>
            <a:r>
              <a:rPr lang="en-GB" sz="1200" dirty="0" err="1" smtClean="0"/>
              <a:t>delikatesy</a:t>
            </a:r>
            <a:r>
              <a:rPr lang="en-GB" sz="1200" dirty="0" smtClean="0"/>
              <a:t>. In: [online]. [cit. 2013-08-24].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http://www.robertson.cz/eshop/product/1389?lg=cs </a:t>
            </a:r>
            <a:endParaRPr lang="cs-CZ" sz="1200" dirty="0" smtClean="0"/>
          </a:p>
          <a:p>
            <a:r>
              <a:rPr lang="it-IT" sz="1200" dirty="0" smtClean="0"/>
              <a:t>Recipetips.com. In: [online]. [cit. 2013-08-24]. Dostupné z: http://www.recipetips.com/glossary-term/t--36094/chuck-eye-roast-beef.asp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2114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</TotalTime>
  <Words>342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Medián</vt:lpstr>
      <vt:lpstr>1_Motiv systému Office</vt:lpstr>
      <vt:lpstr>Motiv systému Office</vt:lpstr>
      <vt:lpstr>Prezentace aplikace PowerPoint</vt:lpstr>
      <vt:lpstr>Prezentace aplikace PowerPoint</vt:lpstr>
      <vt:lpstr>Cuts of beef meat</vt:lpstr>
      <vt:lpstr>Parts of meat</vt:lpstr>
      <vt:lpstr>Sirloin- svíčková </vt:lpstr>
      <vt:lpstr>Chuck- krkovice, krk</vt:lpstr>
      <vt:lpstr>Rib- žebra</vt:lpstr>
      <vt:lpstr>Round- zadní</vt:lpstr>
      <vt:lpstr>Brisket- hrudí</vt:lpstr>
      <vt:lpstr>Match the words with their translation</vt:lpstr>
      <vt:lpstr>Write the right name of the cut of meat</vt:lpstr>
      <vt:lpstr>Complete the words</vt:lpstr>
      <vt:lpstr>Použitý obrazový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Parts of meat</dc:title>
  <dc:creator>Pavla</dc:creator>
  <cp:lastModifiedBy>Pavla</cp:lastModifiedBy>
  <cp:revision>11</cp:revision>
  <dcterms:created xsi:type="dcterms:W3CDTF">2013-08-24T16:32:33Z</dcterms:created>
  <dcterms:modified xsi:type="dcterms:W3CDTF">2014-03-16T21:13:31Z</dcterms:modified>
</cp:coreProperties>
</file>