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6"/>
  </p:notesMasterIdLst>
  <p:sldIdLst>
    <p:sldId id="268" r:id="rId4"/>
    <p:sldId id="269" r:id="rId5"/>
    <p:sldId id="256" r:id="rId6"/>
    <p:sldId id="258" r:id="rId7"/>
    <p:sldId id="259" r:id="rId8"/>
    <p:sldId id="261" r:id="rId9"/>
    <p:sldId id="263" r:id="rId10"/>
    <p:sldId id="264" r:id="rId11"/>
    <p:sldId id="265" r:id="rId12"/>
    <p:sldId id="266" r:id="rId13"/>
    <p:sldId id="267" r:id="rId14"/>
    <p:sldId id="26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BC651-AA72-4B62-962A-145373001F3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B2112C-4CD3-454B-8AC4-DA45EF6A2D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5897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2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3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4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54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6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7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02936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4520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0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21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32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43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54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6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75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868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214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3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02756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6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8" indent="0">
              <a:buNone/>
              <a:defRPr sz="2000" b="1"/>
            </a:lvl2pPr>
            <a:lvl3pPr marL="914217" indent="0">
              <a:buNone/>
              <a:defRPr sz="1800" b="1"/>
            </a:lvl3pPr>
            <a:lvl4pPr marL="1371325" indent="0">
              <a:buNone/>
              <a:defRPr sz="1600" b="1"/>
            </a:lvl4pPr>
            <a:lvl5pPr marL="1828434" indent="0">
              <a:buNone/>
              <a:defRPr sz="1600" b="1"/>
            </a:lvl5pPr>
            <a:lvl6pPr marL="2285544" indent="0">
              <a:buNone/>
              <a:defRPr sz="1600" b="1"/>
            </a:lvl6pPr>
            <a:lvl7pPr marL="2742651" indent="0">
              <a:buNone/>
              <a:defRPr sz="1600" b="1"/>
            </a:lvl7pPr>
            <a:lvl8pPr marL="3199759" indent="0">
              <a:buNone/>
              <a:defRPr sz="1600" b="1"/>
            </a:lvl8pPr>
            <a:lvl9pPr marL="3656868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8" indent="0">
              <a:buNone/>
              <a:defRPr sz="2000" b="1"/>
            </a:lvl2pPr>
            <a:lvl3pPr marL="914217" indent="0">
              <a:buNone/>
              <a:defRPr sz="1800" b="1"/>
            </a:lvl3pPr>
            <a:lvl4pPr marL="1371325" indent="0">
              <a:buNone/>
              <a:defRPr sz="1600" b="1"/>
            </a:lvl4pPr>
            <a:lvl5pPr marL="1828434" indent="0">
              <a:buNone/>
              <a:defRPr sz="1600" b="1"/>
            </a:lvl5pPr>
            <a:lvl6pPr marL="2285544" indent="0">
              <a:buNone/>
              <a:defRPr sz="1600" b="1"/>
            </a:lvl6pPr>
            <a:lvl7pPr marL="2742651" indent="0">
              <a:buNone/>
              <a:defRPr sz="1600" b="1"/>
            </a:lvl7pPr>
            <a:lvl8pPr marL="3199759" indent="0">
              <a:buNone/>
              <a:defRPr sz="1600" b="1"/>
            </a:lvl8pPr>
            <a:lvl9pPr marL="3656868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261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01904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54572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3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3" y="27305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3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08" indent="0">
              <a:buNone/>
              <a:defRPr sz="1200"/>
            </a:lvl2pPr>
            <a:lvl3pPr marL="914217" indent="0">
              <a:buNone/>
              <a:defRPr sz="1000"/>
            </a:lvl3pPr>
            <a:lvl4pPr marL="1371325" indent="0">
              <a:buNone/>
              <a:defRPr sz="900"/>
            </a:lvl4pPr>
            <a:lvl5pPr marL="1828434" indent="0">
              <a:buNone/>
              <a:defRPr sz="900"/>
            </a:lvl5pPr>
            <a:lvl6pPr marL="2285544" indent="0">
              <a:buNone/>
              <a:defRPr sz="900"/>
            </a:lvl6pPr>
            <a:lvl7pPr marL="2742651" indent="0">
              <a:buNone/>
              <a:defRPr sz="900"/>
            </a:lvl7pPr>
            <a:lvl8pPr marL="3199759" indent="0">
              <a:buNone/>
              <a:defRPr sz="900"/>
            </a:lvl8pPr>
            <a:lvl9pPr marL="3656868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07380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9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9" y="612774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08" indent="0">
              <a:buNone/>
              <a:defRPr sz="2800"/>
            </a:lvl2pPr>
            <a:lvl3pPr marL="914217" indent="0">
              <a:buNone/>
              <a:defRPr sz="2400"/>
            </a:lvl3pPr>
            <a:lvl4pPr marL="1371325" indent="0">
              <a:buNone/>
              <a:defRPr sz="2000"/>
            </a:lvl4pPr>
            <a:lvl5pPr marL="1828434" indent="0">
              <a:buNone/>
              <a:defRPr sz="2000"/>
            </a:lvl5pPr>
            <a:lvl6pPr marL="2285544" indent="0">
              <a:buNone/>
              <a:defRPr sz="2000"/>
            </a:lvl6pPr>
            <a:lvl7pPr marL="2742651" indent="0">
              <a:buNone/>
              <a:defRPr sz="2000"/>
            </a:lvl7pPr>
            <a:lvl8pPr marL="3199759" indent="0">
              <a:buNone/>
              <a:defRPr sz="2000"/>
            </a:lvl8pPr>
            <a:lvl9pPr marL="3656868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9" y="5367341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08" indent="0">
              <a:buNone/>
              <a:defRPr sz="1200"/>
            </a:lvl2pPr>
            <a:lvl3pPr marL="914217" indent="0">
              <a:buNone/>
              <a:defRPr sz="1000"/>
            </a:lvl3pPr>
            <a:lvl4pPr marL="1371325" indent="0">
              <a:buNone/>
              <a:defRPr sz="900"/>
            </a:lvl4pPr>
            <a:lvl5pPr marL="1828434" indent="0">
              <a:buNone/>
              <a:defRPr sz="900"/>
            </a:lvl5pPr>
            <a:lvl6pPr marL="2285544" indent="0">
              <a:buNone/>
              <a:defRPr sz="900"/>
            </a:lvl6pPr>
            <a:lvl7pPr marL="2742651" indent="0">
              <a:buNone/>
              <a:defRPr sz="900"/>
            </a:lvl7pPr>
            <a:lvl8pPr marL="3199759" indent="0">
              <a:buNone/>
              <a:defRPr sz="900"/>
            </a:lvl8pPr>
            <a:lvl9pPr marL="3656868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27225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8727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3" y="274642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48892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51719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3321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9403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43591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16832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08738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49403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09647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54076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0947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4274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25EDC39-80CC-40D5-BB2A-50FA25F39E98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2CF18C-B6B7-45BC-A4D8-08AC80FF6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2" y="274638"/>
            <a:ext cx="8229601" cy="1143000"/>
          </a:xfrm>
          <a:prstGeom prst="rect">
            <a:avLst/>
          </a:prstGeom>
        </p:spPr>
        <p:txBody>
          <a:bodyPr vert="horz" lIns="91422" tIns="45711" rIns="91422" bIns="45711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600201"/>
            <a:ext cx="8229601" cy="4525963"/>
          </a:xfrm>
          <a:prstGeom prst="rect">
            <a:avLst/>
          </a:prstGeom>
        </p:spPr>
        <p:txBody>
          <a:bodyPr vert="horz" lIns="91422" tIns="45711" rIns="91422" bIns="45711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2" y="6356353"/>
            <a:ext cx="2133601" cy="365125"/>
          </a:xfrm>
          <a:prstGeom prst="rect">
            <a:avLst/>
          </a:prstGeom>
        </p:spPr>
        <p:txBody>
          <a:bodyPr vert="horz" lIns="91422" tIns="45711" rIns="91422" bIns="45711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217"/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914217"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1" y="6356353"/>
            <a:ext cx="2895600" cy="365125"/>
          </a:xfrm>
          <a:prstGeom prst="rect">
            <a:avLst/>
          </a:prstGeom>
        </p:spPr>
        <p:txBody>
          <a:bodyPr vert="horz" lIns="91422" tIns="45711" rIns="91422" bIns="45711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217"/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2" y="6356353"/>
            <a:ext cx="2133601" cy="365125"/>
          </a:xfrm>
          <a:prstGeom prst="rect">
            <a:avLst/>
          </a:prstGeom>
        </p:spPr>
        <p:txBody>
          <a:bodyPr vert="horz" lIns="91422" tIns="45711" rIns="91422" bIns="45711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217"/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914217"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561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21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31" indent="-342831" algn="l" defTabSz="91421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802" indent="-285692" algn="l" defTabSz="91421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5" algn="l" defTabSz="91421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79" indent="-228555" algn="l" defTabSz="91421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8" indent="-228555" algn="l" defTabSz="91421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8" indent="-228555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5" indent="-228555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5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5" algn="l" defTabSz="91421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5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5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1893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41" y="404665"/>
            <a:ext cx="8229601" cy="6192688"/>
          </a:xfrm>
        </p:spPr>
        <p:txBody>
          <a:bodyPr>
            <a:normAutofit/>
          </a:bodyPr>
          <a:lstStyle/>
          <a:p>
            <a:r>
              <a:rPr lang="cs-CZ" sz="2400" dirty="0"/>
              <a:t>Anotace</a:t>
            </a:r>
            <a:r>
              <a:rPr lang="cs-CZ" sz="2400" dirty="0" smtClean="0"/>
              <a:t>: žák </a:t>
            </a:r>
            <a:r>
              <a:rPr lang="cs-CZ" sz="2400" dirty="0"/>
              <a:t>potřebuje dostatek zrakových  podnětů, obrázků, schémat, které napomáhají zapamatovat si a vštípit informace. Zároveň spojení obrázku a slova zpětně napomáhá i při vybavování. Materiál je tematicky propojen s odborností kuchař-číšník a navazuje na odbornou přípravu žáků.</a:t>
            </a:r>
          </a:p>
          <a:p>
            <a:r>
              <a:rPr lang="cs-CZ" sz="2400" dirty="0"/>
              <a:t>Metodické pokyny: Určeno pro jazykovou úroveň A1, zároveň možno použít pro opakování ve vyšších úrovních. Prezentaci je možné přehrát a poté použít jednotlivé snímky jako paměťovou hru na samostatných listech. Možno použít při soutěživých hrách a k rychlému opakování. Karty si může žák uchovat k pozdějšímu opakování. Časová náročnost cca. 10 min. Později je možné kombinovat s jinými, tematicky blízkými celky.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787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40306155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</a:t>
                      </a:r>
                      <a:r>
                        <a:rPr lang="cs-CZ" baseline="0" dirty="0" smtClean="0"/>
                        <a:t> zásoba- salátová zelenina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1.-2.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25.8.2013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6964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prepare</a:t>
            </a:r>
            <a:r>
              <a:rPr lang="cs-CZ" dirty="0" smtClean="0"/>
              <a:t> </a:t>
            </a:r>
            <a:r>
              <a:rPr lang="cs-CZ" dirty="0" err="1" smtClean="0"/>
              <a:t>salads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4231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herbs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Lettuce</a:t>
            </a:r>
            <a:endParaRPr lang="cs-CZ" dirty="0" smtClean="0"/>
          </a:p>
          <a:p>
            <a:r>
              <a:rPr lang="cs-CZ" dirty="0" err="1" smtClean="0"/>
              <a:t>Cucumber</a:t>
            </a:r>
            <a:endParaRPr lang="cs-CZ" dirty="0" smtClean="0"/>
          </a:p>
          <a:p>
            <a:r>
              <a:rPr lang="cs-CZ" dirty="0" err="1" smtClean="0"/>
              <a:t>Dill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Garlic</a:t>
            </a:r>
            <a:endParaRPr lang="cs-CZ" dirty="0" smtClean="0"/>
          </a:p>
          <a:p>
            <a:r>
              <a:rPr lang="cs-CZ" dirty="0" err="1" smtClean="0"/>
              <a:t>Cabbage</a:t>
            </a:r>
            <a:endParaRPr lang="cs-CZ" dirty="0" smtClean="0"/>
          </a:p>
          <a:p>
            <a:r>
              <a:rPr lang="cs-CZ" dirty="0" err="1" smtClean="0"/>
              <a:t>Tomato</a:t>
            </a:r>
            <a:endParaRPr lang="cs-CZ" dirty="0" smtClean="0"/>
          </a:p>
          <a:p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Hlávkový salát</a:t>
            </a:r>
          </a:p>
          <a:p>
            <a:r>
              <a:rPr lang="cs-CZ" dirty="0" smtClean="0"/>
              <a:t>Okurka</a:t>
            </a:r>
          </a:p>
          <a:p>
            <a:r>
              <a:rPr lang="cs-CZ" dirty="0" smtClean="0"/>
              <a:t>Kopr</a:t>
            </a:r>
          </a:p>
          <a:p>
            <a:r>
              <a:rPr lang="cs-CZ" dirty="0" smtClean="0"/>
              <a:t>Česnek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Rajče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2786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err="1" smtClean="0"/>
              <a:t>Lettuces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4038600" cy="4525963"/>
          </a:xfrm>
        </p:spPr>
        <p:txBody>
          <a:bodyPr/>
          <a:lstStyle/>
          <a:p>
            <a:r>
              <a:rPr lang="cs-CZ" dirty="0" err="1" smtClean="0"/>
              <a:t>Lamb‘s</a:t>
            </a:r>
            <a:r>
              <a:rPr lang="cs-CZ" dirty="0" smtClean="0"/>
              <a:t> </a:t>
            </a:r>
            <a:r>
              <a:rPr lang="cs-CZ" dirty="0" err="1" smtClean="0"/>
              <a:t>lettuce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Iceberg</a:t>
            </a:r>
            <a:r>
              <a:rPr lang="cs-CZ" dirty="0" smtClean="0"/>
              <a:t> </a:t>
            </a:r>
            <a:r>
              <a:rPr lang="cs-CZ" dirty="0" err="1" smtClean="0"/>
              <a:t>lettuce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err="1" smtClean="0"/>
              <a:t>Cabbage</a:t>
            </a:r>
            <a:r>
              <a:rPr lang="cs-CZ" dirty="0" smtClean="0"/>
              <a:t> </a:t>
            </a:r>
            <a:r>
              <a:rPr lang="cs-CZ" dirty="0" err="1" smtClean="0"/>
              <a:t>lettuce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56176" y="1600200"/>
            <a:ext cx="2530624" cy="4525963"/>
          </a:xfrm>
        </p:spPr>
        <p:txBody>
          <a:bodyPr/>
          <a:lstStyle/>
          <a:p>
            <a:r>
              <a:rPr lang="cs-CZ" dirty="0" smtClean="0"/>
              <a:t>Polníček</a:t>
            </a:r>
          </a:p>
          <a:p>
            <a:pPr lvl="2"/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Ledový salát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Hlávkový salát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7884" y="1308625"/>
            <a:ext cx="1809762" cy="120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80928"/>
            <a:ext cx="1449722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4673" y="4221088"/>
            <a:ext cx="1656184" cy="1592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29045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Arugola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1" y="2060848"/>
            <a:ext cx="3960440" cy="2969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76481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Basil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32856"/>
            <a:ext cx="3816424" cy="3309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3039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Dill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96667"/>
            <a:ext cx="4658090" cy="3088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0255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Bell </a:t>
            </a:r>
            <a:r>
              <a:rPr lang="cs-CZ" dirty="0" err="1" smtClean="0"/>
              <a:t>peppers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844824"/>
            <a:ext cx="4178399" cy="3465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9825" y="1547813"/>
            <a:ext cx="4324350" cy="376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9764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endParaRPr lang="en-GB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5927" y="1944688"/>
            <a:ext cx="2522729" cy="1670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611560" y="2310779"/>
            <a:ext cx="1872208" cy="3350469"/>
            <a:chOff x="611560" y="2310779"/>
            <a:chExt cx="1872208" cy="3350469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310779"/>
              <a:ext cx="1699062" cy="1478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827584" y="4941168"/>
              <a:ext cx="1656184" cy="72008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P - - - - - s</a:t>
              </a:r>
              <a:endParaRPr lang="en-GB" sz="2000" dirty="0">
                <a:solidFill>
                  <a:schemeClr val="bg1"/>
                </a:solidFill>
              </a:endParaRPr>
            </a:p>
          </p:txBody>
        </p:sp>
        <p:sp>
          <p:nvSpPr>
            <p:cNvPr id="5" name="Šipka dolů 4"/>
            <p:cNvSpPr/>
            <p:nvPr/>
          </p:nvSpPr>
          <p:spPr>
            <a:xfrm>
              <a:off x="1461091" y="3789039"/>
              <a:ext cx="194585" cy="113990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377103" y="3664832"/>
            <a:ext cx="1779728" cy="2012362"/>
            <a:chOff x="3377103" y="3664832"/>
            <a:chExt cx="1779728" cy="2012362"/>
          </a:xfrm>
        </p:grpSpPr>
        <p:pic>
          <p:nvPicPr>
            <p:cNvPr id="6151" name="Picture 7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71622" y="3664832"/>
              <a:ext cx="271341" cy="12421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/>
            <p:nvPr/>
          </p:nvGrpSpPr>
          <p:grpSpPr>
            <a:xfrm>
              <a:off x="3377103" y="4886766"/>
              <a:ext cx="1779728" cy="790428"/>
              <a:chOff x="3377103" y="4886766"/>
              <a:chExt cx="1779728" cy="790428"/>
            </a:xfrm>
          </p:grpSpPr>
          <p:pic>
            <p:nvPicPr>
              <p:cNvPr id="6149" name="Picture 5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77103" y="4886766"/>
                <a:ext cx="1779728" cy="7904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4082236" y="5053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3377103" y="5120258"/>
                <a:ext cx="16764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>
                    <a:solidFill>
                      <a:schemeClr val="bg1"/>
                    </a:solidFill>
                  </a:rPr>
                  <a:t>D - - l</a:t>
                </a:r>
                <a:endParaRPr lang="en-GB" sz="2000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10" name="Skupina 9"/>
          <p:cNvGrpSpPr/>
          <p:nvPr/>
        </p:nvGrpSpPr>
        <p:grpSpPr>
          <a:xfrm>
            <a:off x="5820398" y="1944688"/>
            <a:ext cx="2457820" cy="3728788"/>
            <a:chOff x="5820398" y="1944688"/>
            <a:chExt cx="2457820" cy="3728788"/>
          </a:xfrm>
        </p:grpSpPr>
        <p:pic>
          <p:nvPicPr>
            <p:cNvPr id="6148" name="Picture 4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0398" y="1944688"/>
              <a:ext cx="2457820" cy="18443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50" name="Picture 6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1108" y="4928939"/>
              <a:ext cx="1676400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52" name="Picture 8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21514" y="3725290"/>
              <a:ext cx="255587" cy="1169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173816" y="5085966"/>
              <a:ext cx="167640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A - - - - -a</a:t>
              </a:r>
              <a:endParaRPr lang="en-GB" sz="20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17438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Match the right word with the picture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2376264" cy="206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67070"/>
            <a:ext cx="246697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ový popisek 9"/>
          <p:cNvSpPr/>
          <p:nvPr/>
        </p:nvSpPr>
        <p:spPr>
          <a:xfrm>
            <a:off x="747907" y="4733134"/>
            <a:ext cx="1944216" cy="936104"/>
          </a:xfrm>
          <a:prstGeom prst="wedgeRectCallout">
            <a:avLst>
              <a:gd name="adj1" fmla="val -16673"/>
              <a:gd name="adj2" fmla="val -1125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 - - - l</a:t>
            </a:r>
            <a:endParaRPr lang="en-GB" sz="2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3671805" y="1886247"/>
            <a:ext cx="2354961" cy="3782991"/>
            <a:chOff x="3646390" y="1916831"/>
            <a:chExt cx="2354961" cy="3782991"/>
          </a:xfrm>
        </p:grpSpPr>
        <p:pic>
          <p:nvPicPr>
            <p:cNvPr id="7171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6390" y="1916831"/>
              <a:ext cx="2354961" cy="21076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77" name="Picture 9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5110" y="4145659"/>
              <a:ext cx="1968500" cy="1554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5095" y="4050902"/>
            <a:ext cx="1968500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3883640" y="4870081"/>
            <a:ext cx="4660358" cy="676768"/>
            <a:chOff x="3883640" y="4870081"/>
            <a:chExt cx="4660358" cy="676768"/>
          </a:xfrm>
        </p:grpSpPr>
        <p:sp>
          <p:nvSpPr>
            <p:cNvPr id="13" name="TextovéPole 12"/>
            <p:cNvSpPr txBox="1"/>
            <p:nvPr/>
          </p:nvSpPr>
          <p:spPr>
            <a:xfrm>
              <a:off x="6725095" y="4870081"/>
              <a:ext cx="181890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G - - - - c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883640" y="5085184"/>
              <a:ext cx="13548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L - - - - - e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55756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</a:t>
            </a:r>
            <a:r>
              <a:rPr lang="cs-CZ" smtClean="0"/>
              <a:t>obrazový materiál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568952" cy="4525963"/>
          </a:xfrm>
        </p:spPr>
        <p:txBody>
          <a:bodyPr>
            <a:normAutofit/>
          </a:bodyPr>
          <a:lstStyle/>
          <a:p>
            <a:r>
              <a:rPr lang="en-GB" sz="1200" dirty="0" smtClean="0"/>
              <a:t>The Veggie Gal.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http://www.theveggiegal.com/blog/?page_id=1491 </a:t>
            </a:r>
            <a:endParaRPr lang="cs-CZ" sz="1200" dirty="0" smtClean="0"/>
          </a:p>
          <a:p>
            <a:r>
              <a:rPr lang="en-GB" sz="1200" dirty="0" err="1" smtClean="0"/>
              <a:t>Recepty</a:t>
            </a:r>
            <a:r>
              <a:rPr lang="en-GB" sz="1200" dirty="0" smtClean="0"/>
              <a:t> on line.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http://www.receptyonline.cz/polnicek-kozlicek-polni--1542.html </a:t>
            </a:r>
            <a:endParaRPr lang="it-IT" sz="1200" dirty="0" smtClean="0"/>
          </a:p>
          <a:p>
            <a:r>
              <a:rPr lang="it-IT" sz="1200" dirty="0" smtClean="0"/>
              <a:t>Cabbage lettuce. In: [online]. [cit. 2013-08-25]. Dostupné z: http://www.boerdenhoedt.com/products/cabbage-lettuce/ </a:t>
            </a:r>
            <a:endParaRPr lang="en-GB" sz="1200" dirty="0" smtClean="0"/>
          </a:p>
          <a:p>
            <a:r>
              <a:rPr lang="en-GB" sz="1200" dirty="0" smtClean="0"/>
              <a:t>Medicinal Plants Common to Philippine Soil.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http://fyi09.wordpress.com/2010/10/31/medicinal-plants-common-to-philippine-soil/ </a:t>
            </a:r>
            <a:endParaRPr lang="cs-CZ" sz="1200" dirty="0" smtClean="0"/>
          </a:p>
          <a:p>
            <a:r>
              <a:rPr lang="cs-CZ" sz="1200" dirty="0" smtClean="0"/>
              <a:t>D</a:t>
            </a:r>
            <a:r>
              <a:rPr lang="en-GB" sz="1200" dirty="0" smtClean="0"/>
              <a:t>ill, Long Island Mammoth seeds.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http://www.floralencounters.com/Seeds/seed_detail.jsp?productid=92651 </a:t>
            </a:r>
            <a:endParaRPr lang="cs-CZ" sz="1200" dirty="0" smtClean="0"/>
          </a:p>
          <a:p>
            <a:r>
              <a:rPr lang="en-GB" sz="1200" dirty="0" smtClean="0"/>
              <a:t>Bell Peppers.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http://www.sunwingtomatoes.ca/peppers.html </a:t>
            </a:r>
            <a:endParaRPr lang="cs-CZ" sz="1200" dirty="0" smtClean="0"/>
          </a:p>
          <a:p>
            <a:r>
              <a:rPr lang="en-GB" sz="1200" dirty="0" err="1" smtClean="0"/>
              <a:t>Nové</a:t>
            </a:r>
            <a:r>
              <a:rPr lang="en-GB" sz="1200" dirty="0" smtClean="0"/>
              <a:t> </a:t>
            </a:r>
            <a:r>
              <a:rPr lang="en-GB" sz="1200" dirty="0" err="1" smtClean="0"/>
              <a:t>Nejlepší</a:t>
            </a:r>
            <a:r>
              <a:rPr lang="en-GB" sz="1200" dirty="0" smtClean="0"/>
              <a:t>. In: [online]. [cit. 2013-08-25].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http://linkuj.cz/?id=show&amp;viewnr=4&amp;typ=0&amp;par=168586</a:t>
            </a:r>
          </a:p>
          <a:p>
            <a:endParaRPr lang="en-GB" sz="1200" dirty="0" smtClean="0"/>
          </a:p>
          <a:p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25420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168</TotalTime>
  <Words>423</Words>
  <Application>Microsoft Office PowerPoint</Application>
  <PresentationFormat>Předvádění na obrazovce (4:3)</PresentationFormat>
  <Paragraphs>67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Medián</vt:lpstr>
      <vt:lpstr>1_Motiv systému Office</vt:lpstr>
      <vt:lpstr>Motiv systému Office</vt:lpstr>
      <vt:lpstr>Snímek 1</vt:lpstr>
      <vt:lpstr>Snímek 2</vt:lpstr>
      <vt:lpstr>What can we prepare salads from</vt:lpstr>
      <vt:lpstr>Vegetables and herbs</vt:lpstr>
      <vt:lpstr>Lettuces</vt:lpstr>
      <vt:lpstr>Arugola</vt:lpstr>
      <vt:lpstr>Basil</vt:lpstr>
      <vt:lpstr>Dill</vt:lpstr>
      <vt:lpstr>Bell peppers</vt:lpstr>
      <vt:lpstr>Match the right word with the picture</vt:lpstr>
      <vt:lpstr>Match the right word with the picture</vt:lpstr>
      <vt:lpstr>Použitý 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Salad Vegetebles</dc:title>
  <dc:creator>Pavla</dc:creator>
  <cp:lastModifiedBy>Dum</cp:lastModifiedBy>
  <cp:revision>19</cp:revision>
  <dcterms:created xsi:type="dcterms:W3CDTF">2013-08-25T18:22:05Z</dcterms:created>
  <dcterms:modified xsi:type="dcterms:W3CDTF">2014-03-18T13:19:28Z</dcterms:modified>
</cp:coreProperties>
</file>