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7"/>
  </p:notesMasterIdLst>
  <p:sldIdLst>
    <p:sldId id="269" r:id="rId3"/>
    <p:sldId id="270" r:id="rId4"/>
    <p:sldId id="256" r:id="rId5"/>
    <p:sldId id="257" r:id="rId6"/>
    <p:sldId id="258" r:id="rId7"/>
    <p:sldId id="259" r:id="rId8"/>
    <p:sldId id="261" r:id="rId9"/>
    <p:sldId id="262" r:id="rId10"/>
    <p:sldId id="263" r:id="rId11"/>
    <p:sldId id="264" r:id="rId12"/>
    <p:sldId id="265" r:id="rId13"/>
    <p:sldId id="266" r:id="rId14"/>
    <p:sldId id="268"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7FED3F-4DA1-46AA-AE61-C7DA061340C8}" type="datetimeFigureOut">
              <a:rPr lang="en-GB" smtClean="0"/>
              <a:pPr/>
              <a:t>18/03/2014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9E7E29-D052-426A-9A3B-E44140A24BED}" type="slidenum">
              <a:rPr lang="en-GB" smtClean="0"/>
              <a:pPr/>
              <a:t>‹#›</a:t>
            </a:fld>
            <a:endParaRPr lang="en-GB"/>
          </a:p>
        </p:txBody>
      </p:sp>
    </p:spTree>
    <p:extLst>
      <p:ext uri="{BB962C8B-B14F-4D97-AF65-F5344CB8AC3E}">
        <p14:creationId xmlns:p14="http://schemas.microsoft.com/office/powerpoint/2010/main" xmlns="" val="2962306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2</a:t>
            </a:fld>
            <a:endParaRPr lang="cs-CZ">
              <a:solidFill>
                <a:prstClr val="black"/>
              </a:solidFill>
            </a:endParaRPr>
          </a:p>
        </p:txBody>
      </p:sp>
    </p:spTree>
    <p:extLst>
      <p:ext uri="{BB962C8B-B14F-4D97-AF65-F5344CB8AC3E}">
        <p14:creationId xmlns:p14="http://schemas.microsoft.com/office/powerpoint/2010/main" xmlns=""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B57D7EA-E366-498C-8D34-EBDE32047D28}" type="datetimeFigureOut">
              <a:rPr lang="en-GB" smtClean="0"/>
              <a:pPr/>
              <a:t>18/03/2014</a:t>
            </a:fld>
            <a:endParaRPr lang="en-GB"/>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C4F6E89C-6A2C-4506-B8BE-09202567E66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C4F6E89C-6A2C-4506-B8BE-09202567E66D}" type="slidenum">
              <a:rPr lang="en-GB" smtClean="0"/>
              <a:pPr/>
              <a:t>‹#›</a:t>
            </a:fld>
            <a:endParaRPr lang="en-GB"/>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4F6E89C-6A2C-4506-B8BE-09202567E66D}" type="slidenum">
              <a:rPr lang="en-GB" smtClean="0"/>
              <a:pPr/>
              <a:t>‹#›</a:t>
            </a:fld>
            <a:endParaRPr lang="en-GB"/>
          </a:p>
        </p:txBody>
      </p:sp>
      <p:sp>
        <p:nvSpPr>
          <p:cNvPr id="14" name="Zástupný symbol pro zápatí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8B57D7EA-E366-498C-8D34-EBDE32047D28}" type="datetimeFigureOut">
              <a:rPr lang="en-GB" smtClean="0"/>
              <a:pPr/>
              <a:t>18/03/2014</a:t>
            </a:fld>
            <a:endParaRPr lang="en-GB"/>
          </a:p>
        </p:txBody>
      </p:sp>
      <p:sp>
        <p:nvSpPr>
          <p:cNvPr id="10" name="Zástupný symbol pro číslo snímku 9"/>
          <p:cNvSpPr>
            <a:spLocks noGrp="1"/>
          </p:cNvSpPr>
          <p:nvPr>
            <p:ph type="sldNum" sz="quarter" idx="16"/>
          </p:nvPr>
        </p:nvSpPr>
        <p:spPr/>
        <p:txBody>
          <a:bodyPr rtlCol="0"/>
          <a:lstStyle/>
          <a:p>
            <a:fld id="{C4F6E89C-6A2C-4506-B8BE-09202567E66D}" type="slidenum">
              <a:rPr lang="en-GB" smtClean="0"/>
              <a:pPr/>
              <a:t>‹#›</a:t>
            </a:fld>
            <a:endParaRPr lang="en-GB"/>
          </a:p>
        </p:txBody>
      </p:sp>
      <p:sp>
        <p:nvSpPr>
          <p:cNvPr id="12" name="Zástupný symbol pro zápatí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8B57D7EA-E366-498C-8D34-EBDE32047D28}" type="datetimeFigureOut">
              <a:rPr lang="en-GB" smtClean="0"/>
              <a:pPr/>
              <a:t>18/03/2014</a:t>
            </a:fld>
            <a:endParaRPr lang="en-GB"/>
          </a:p>
        </p:txBody>
      </p:sp>
      <p:sp>
        <p:nvSpPr>
          <p:cNvPr id="12" name="Zástupný symbol pro číslo snímku 11"/>
          <p:cNvSpPr>
            <a:spLocks noGrp="1"/>
          </p:cNvSpPr>
          <p:nvPr>
            <p:ph type="sldNum" sz="quarter" idx="16"/>
          </p:nvPr>
        </p:nvSpPr>
        <p:spPr/>
        <p:txBody>
          <a:bodyPr rtlCol="0"/>
          <a:lstStyle/>
          <a:p>
            <a:fld id="{C4F6E89C-6A2C-4506-B8BE-09202567E66D}" type="slidenum">
              <a:rPr lang="en-GB" smtClean="0"/>
              <a:pPr/>
              <a:t>‹#›</a:t>
            </a:fld>
            <a:endParaRPr lang="en-GB"/>
          </a:p>
        </p:txBody>
      </p:sp>
      <p:sp>
        <p:nvSpPr>
          <p:cNvPr id="14" name="Zástupný symbol pro zápatí 13"/>
          <p:cNvSpPr>
            <a:spLocks noGrp="1"/>
          </p:cNvSpPr>
          <p:nvPr>
            <p:ph type="ftr" sz="quarter" idx="17"/>
          </p:nvPr>
        </p:nvSpPr>
        <p:spPr/>
        <p:txBody>
          <a:bodyPr rtlCol="0"/>
          <a:lstStyle/>
          <a:p>
            <a:endParaRPr lang="en-GB"/>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4" name="Zástupný symbol pro zápatí 3"/>
          <p:cNvSpPr>
            <a:spLocks noGrp="1"/>
          </p:cNvSpPr>
          <p:nvPr>
            <p:ph type="ftr" sz="quarter" idx="11"/>
          </p:nvPr>
        </p:nvSpPr>
        <p:spPr/>
        <p:txBody>
          <a:bodyPr/>
          <a:lstStyle/>
          <a:p>
            <a:endParaRPr lang="en-GB"/>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C4F6E89C-6A2C-4506-B8BE-09202567E66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3" name="Zástupný symbol pro zápatí 2"/>
          <p:cNvSpPr>
            <a:spLocks noGrp="1"/>
          </p:cNvSpPr>
          <p:nvPr>
            <p:ph type="ftr" sz="quarter" idx="11"/>
          </p:nvPr>
        </p:nvSpPr>
        <p:spPr/>
        <p:txBody>
          <a:bodyPr/>
          <a:lstStyle/>
          <a:p>
            <a:endParaRPr lang="en-GB"/>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C4F6E89C-6A2C-4506-B8BE-09202567E66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p>
            <a:endParaRPr lang="en-GB"/>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C4F6E89C-6A2C-4506-B8BE-09202567E66D}" type="slidenum">
              <a:rPr lang="en-GB" smtClean="0"/>
              <a:pPr/>
              <a:t>‹#›</a:t>
            </a:fld>
            <a:endParaRPr lang="en-GB"/>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8B57D7EA-E366-498C-8D34-EBDE32047D28}"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C4F6E89C-6A2C-4506-B8BE-09202567E66D}" type="slidenum">
              <a:rPr lang="en-GB" smtClean="0"/>
              <a:pPr/>
              <a:t>‹#›</a:t>
            </a:fld>
            <a:endParaRPr lang="en-GB"/>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en-GB"/>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B57D7EA-E366-498C-8D34-EBDE32047D28}"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p>
            <a:fld id="{C4F6E89C-6A2C-4506-B8BE-09202567E66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8B57D7EA-E366-498C-8D34-EBDE32047D28}" type="datetimeFigureOut">
              <a:rPr lang="en-GB" smtClean="0"/>
              <a:pPr/>
              <a:t>18/03/2014</a:t>
            </a:fld>
            <a:endParaRPr lang="en-GB"/>
          </a:p>
        </p:txBody>
      </p:sp>
      <p:sp>
        <p:nvSpPr>
          <p:cNvPr id="5" name="Zástupný symbol pro zápatí 4"/>
          <p:cNvSpPr>
            <a:spLocks noGrp="1"/>
          </p:cNvSpPr>
          <p:nvPr>
            <p:ph type="ftr" sz="quarter" idx="11"/>
          </p:nvPr>
        </p:nvSpPr>
        <p:spPr>
          <a:xfrm>
            <a:off x="457201" y="6248207"/>
            <a:ext cx="5573483" cy="365125"/>
          </a:xfrm>
        </p:spPr>
        <p:txBody>
          <a:bodyPr/>
          <a:lstStyle/>
          <a:p>
            <a:endParaRPr lang="en-GB"/>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C4F6E89C-6A2C-4506-B8BE-09202567E66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144173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313488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645459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713740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417095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9207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51483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507459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5039770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626928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1976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B57D7EA-E366-498C-8D34-EBDE32047D28}" type="datetimeFigureOut">
              <a:rPr lang="en-GB" smtClean="0"/>
              <a:pPr/>
              <a:t>18/03/2014</a:t>
            </a:fld>
            <a:endParaRPr lang="en-GB"/>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4F6E89C-6A2C-4506-B8BE-09202567E66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771670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divinedisposables.com/modules/cart/navigate.php/cart_nav_id/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smtClean="0"/>
              <a:t>Materiál </a:t>
            </a:r>
            <a:r>
              <a:rPr lang="cs-CZ" sz="2400" dirty="0" smtClean="0"/>
              <a:t>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xmlns="" val="3245374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xmlns="" val="3346605720"/>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15</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smtClean="0"/>
                        <a:t>Prostírání</a:t>
                      </a:r>
                      <a:r>
                        <a:rPr lang="cs-CZ" baseline="0" smtClean="0"/>
                        <a:t> stolu</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1.-3.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7.1..2014</a:t>
                      </a:r>
                      <a:endParaRPr lang="cs-CZ" dirty="0"/>
                    </a:p>
                  </a:txBody>
                  <a:tcPr anchor="ctr"/>
                </a:tc>
              </a:tr>
            </a:tbl>
          </a:graphicData>
        </a:graphic>
      </p:graphicFrame>
    </p:spTree>
    <p:extLst>
      <p:ext uri="{BB962C8B-B14F-4D97-AF65-F5344CB8AC3E}">
        <p14:creationId xmlns:p14="http://schemas.microsoft.com/office/powerpoint/2010/main" xmlns="" val="8696436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Table </a:t>
            </a:r>
            <a:r>
              <a:rPr lang="cs-CZ" dirty="0" err="1" smtClean="0"/>
              <a:t>setting</a:t>
            </a:r>
            <a:r>
              <a:rPr lang="cs-CZ" dirty="0" smtClean="0"/>
              <a:t> II</a:t>
            </a:r>
            <a:endParaRPr lang="en-GB" dirty="0"/>
          </a:p>
        </p:txBody>
      </p:sp>
      <p:sp>
        <p:nvSpPr>
          <p:cNvPr id="3" name="Podnadpis 2"/>
          <p:cNvSpPr>
            <a:spLocks noGrp="1"/>
          </p:cNvSpPr>
          <p:nvPr>
            <p:ph type="subTitle" idx="1"/>
          </p:nvPr>
        </p:nvSpPr>
        <p:spPr/>
        <p:txBody>
          <a:bodyPr/>
          <a:lstStyle/>
          <a:p>
            <a:endParaRPr lang="en-GB"/>
          </a:p>
        </p:txBody>
      </p:sp>
    </p:spTree>
    <p:extLst>
      <p:ext uri="{BB962C8B-B14F-4D97-AF65-F5344CB8AC3E}">
        <p14:creationId xmlns:p14="http://schemas.microsoft.com/office/powerpoint/2010/main" xmlns="" val="4656274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Formal</a:t>
            </a:r>
            <a:r>
              <a:rPr lang="cs-CZ" dirty="0" smtClean="0"/>
              <a:t> </a:t>
            </a:r>
            <a:r>
              <a:rPr lang="cs-CZ" dirty="0" err="1" smtClean="0"/>
              <a:t>setting</a:t>
            </a:r>
            <a:endParaRPr lang="en-GB" dirty="0"/>
          </a:p>
        </p:txBody>
      </p:sp>
      <p:sp>
        <p:nvSpPr>
          <p:cNvPr id="3" name="Zástupný symbol pro obsah 2"/>
          <p:cNvSpPr>
            <a:spLocks noGrp="1"/>
          </p:cNvSpPr>
          <p:nvPr>
            <p:ph sz="quarter" idx="1"/>
          </p:nvPr>
        </p:nvSpPr>
        <p:spPr/>
        <p:txBody>
          <a:bodyPr/>
          <a:lstStyle/>
          <a:p>
            <a:r>
              <a:rPr lang="cs-CZ" dirty="0" err="1" smtClean="0"/>
              <a:t>The</a:t>
            </a:r>
            <a:r>
              <a:rPr lang="cs-CZ" dirty="0" smtClean="0"/>
              <a:t> </a:t>
            </a:r>
            <a:r>
              <a:rPr lang="cs-CZ" dirty="0" err="1" smtClean="0"/>
              <a:t>cutlery</a:t>
            </a:r>
            <a:r>
              <a:rPr lang="cs-CZ" dirty="0" smtClean="0"/>
              <a:t> </a:t>
            </a:r>
            <a:r>
              <a:rPr lang="cs-CZ" dirty="0" err="1" smtClean="0"/>
              <a:t>is</a:t>
            </a:r>
            <a:r>
              <a:rPr lang="cs-CZ" dirty="0" smtClean="0"/>
              <a:t> </a:t>
            </a:r>
            <a:r>
              <a:rPr lang="cs-CZ" dirty="0" err="1" smtClean="0"/>
              <a:t>placed</a:t>
            </a:r>
            <a:r>
              <a:rPr lang="cs-CZ" dirty="0" smtClean="0"/>
              <a:t> </a:t>
            </a:r>
            <a:r>
              <a:rPr lang="cs-CZ" dirty="0" err="1" smtClean="0"/>
              <a:t>at</a:t>
            </a:r>
            <a:r>
              <a:rPr lang="cs-CZ" dirty="0" smtClean="0"/>
              <a:t> </a:t>
            </a:r>
            <a:r>
              <a:rPr lang="cs-CZ" dirty="0" err="1" smtClean="0"/>
              <a:t>each</a:t>
            </a:r>
            <a:r>
              <a:rPr lang="cs-CZ" dirty="0" smtClean="0"/>
              <a:t> </a:t>
            </a:r>
            <a:r>
              <a:rPr lang="cs-CZ" dirty="0" err="1" smtClean="0"/>
              <a:t>side</a:t>
            </a:r>
            <a:r>
              <a:rPr lang="cs-CZ" dirty="0" smtClean="0"/>
              <a:t> </a:t>
            </a:r>
            <a:r>
              <a:rPr lang="cs-CZ" dirty="0" err="1" smtClean="0"/>
              <a:t>of</a:t>
            </a:r>
            <a:r>
              <a:rPr lang="cs-CZ" dirty="0" smtClean="0"/>
              <a:t> </a:t>
            </a:r>
            <a:r>
              <a:rPr lang="cs-CZ" dirty="0" err="1" smtClean="0"/>
              <a:t>the</a:t>
            </a:r>
            <a:r>
              <a:rPr lang="cs-CZ" dirty="0" smtClean="0"/>
              <a:t> place </a:t>
            </a:r>
            <a:r>
              <a:rPr lang="cs-CZ" dirty="0" err="1" smtClean="0"/>
              <a:t>setting</a:t>
            </a:r>
            <a:r>
              <a:rPr lang="cs-CZ" dirty="0" smtClean="0"/>
              <a:t>.</a:t>
            </a:r>
          </a:p>
          <a:p>
            <a:r>
              <a:rPr lang="cs-CZ" dirty="0" err="1" smtClean="0"/>
              <a:t>Knives</a:t>
            </a:r>
            <a:r>
              <a:rPr lang="cs-CZ" dirty="0" smtClean="0"/>
              <a:t> and </a:t>
            </a:r>
            <a:r>
              <a:rPr lang="cs-CZ" dirty="0" err="1" smtClean="0"/>
              <a:t>spoons</a:t>
            </a:r>
            <a:r>
              <a:rPr lang="cs-CZ" dirty="0" smtClean="0"/>
              <a:t> are </a:t>
            </a:r>
            <a:r>
              <a:rPr lang="cs-CZ" dirty="0" err="1" smtClean="0"/>
              <a:t>placed</a:t>
            </a:r>
            <a:r>
              <a:rPr lang="cs-CZ" dirty="0" smtClean="0"/>
              <a:t> on </a:t>
            </a:r>
            <a:r>
              <a:rPr lang="cs-CZ" dirty="0" err="1" smtClean="0"/>
              <a:t>the</a:t>
            </a:r>
            <a:r>
              <a:rPr lang="cs-CZ" dirty="0" smtClean="0"/>
              <a:t> </a:t>
            </a:r>
            <a:r>
              <a:rPr lang="cs-CZ" dirty="0" err="1" smtClean="0"/>
              <a:t>right</a:t>
            </a:r>
            <a:r>
              <a:rPr lang="cs-CZ" dirty="0" smtClean="0"/>
              <a:t> hand </a:t>
            </a:r>
            <a:r>
              <a:rPr lang="cs-CZ" dirty="0" err="1" smtClean="0"/>
              <a:t>side</a:t>
            </a:r>
            <a:r>
              <a:rPr lang="cs-CZ" dirty="0" smtClean="0"/>
              <a:t>.</a:t>
            </a:r>
          </a:p>
          <a:p>
            <a:r>
              <a:rPr lang="cs-CZ" dirty="0" err="1" smtClean="0"/>
              <a:t>Forks</a:t>
            </a:r>
            <a:r>
              <a:rPr lang="cs-CZ" dirty="0" smtClean="0"/>
              <a:t> are </a:t>
            </a:r>
            <a:r>
              <a:rPr lang="cs-CZ" dirty="0" err="1" smtClean="0"/>
              <a:t>placed</a:t>
            </a:r>
            <a:r>
              <a:rPr lang="cs-CZ" dirty="0" smtClean="0"/>
              <a:t> on </a:t>
            </a:r>
            <a:r>
              <a:rPr lang="cs-CZ" dirty="0" err="1" smtClean="0"/>
              <a:t>the</a:t>
            </a:r>
            <a:r>
              <a:rPr lang="cs-CZ" dirty="0" smtClean="0"/>
              <a:t> </a:t>
            </a:r>
            <a:r>
              <a:rPr lang="cs-CZ" dirty="0" err="1" smtClean="0"/>
              <a:t>left</a:t>
            </a:r>
            <a:r>
              <a:rPr lang="cs-CZ" dirty="0" smtClean="0"/>
              <a:t> hand </a:t>
            </a:r>
            <a:r>
              <a:rPr lang="cs-CZ" dirty="0" err="1" smtClean="0"/>
              <a:t>side</a:t>
            </a:r>
            <a:r>
              <a:rPr lang="cs-CZ" dirty="0" smtClean="0"/>
              <a:t>.</a:t>
            </a:r>
          </a:p>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79912" y="4581128"/>
            <a:ext cx="2009775" cy="1295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499745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en-GB"/>
          </a:p>
        </p:txBody>
      </p:sp>
      <p:sp>
        <p:nvSpPr>
          <p:cNvPr id="3" name="Zástupný symbol pro obsah 2"/>
          <p:cNvSpPr>
            <a:spLocks noGrp="1"/>
          </p:cNvSpPr>
          <p:nvPr>
            <p:ph sz="quarter" idx="1"/>
          </p:nvPr>
        </p:nvSpPr>
        <p:spPr>
          <a:xfrm>
            <a:off x="612648" y="1340768"/>
            <a:ext cx="8153400" cy="4755232"/>
          </a:xfrm>
        </p:spPr>
        <p:txBody>
          <a:bodyPr/>
          <a:lstStyle/>
          <a:p>
            <a:r>
              <a:rPr lang="en-GB" dirty="0" smtClean="0"/>
              <a:t>All the cutlery should be placed in order in which they will be used.</a:t>
            </a:r>
          </a:p>
          <a:p>
            <a:r>
              <a:rPr lang="en-GB" dirty="0" smtClean="0"/>
              <a:t>First utensil is the furthest from the plate e.g.           the butter knife on the right hand side.</a:t>
            </a:r>
          </a:p>
          <a:p>
            <a:r>
              <a:rPr lang="en-GB" dirty="0" smtClean="0"/>
              <a:t>Next is the soup spoon.</a:t>
            </a:r>
          </a:p>
          <a:p>
            <a:r>
              <a:rPr lang="en-GB" dirty="0" smtClean="0"/>
              <a:t>Right next to the plate is the dessert spoon.</a:t>
            </a:r>
          </a:p>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47864" y="4970958"/>
            <a:ext cx="2016224" cy="1301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912257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en-GB"/>
          </a:p>
        </p:txBody>
      </p:sp>
      <p:sp>
        <p:nvSpPr>
          <p:cNvPr id="3" name="Zástupný symbol pro obsah 2"/>
          <p:cNvSpPr>
            <a:spLocks noGrp="1"/>
          </p:cNvSpPr>
          <p:nvPr>
            <p:ph sz="quarter" idx="1"/>
          </p:nvPr>
        </p:nvSpPr>
        <p:spPr/>
        <p:txBody>
          <a:bodyPr/>
          <a:lstStyle/>
          <a:p>
            <a:r>
              <a:rPr lang="en-GB" dirty="0" smtClean="0"/>
              <a:t>The same applies to the forks on the left hand side.</a:t>
            </a:r>
          </a:p>
          <a:p>
            <a:r>
              <a:rPr lang="en-GB" dirty="0" smtClean="0"/>
              <a:t>All knife blades </a:t>
            </a:r>
            <a:r>
              <a:rPr lang="en-GB" dirty="0" err="1" smtClean="0"/>
              <a:t>shou</a:t>
            </a:r>
            <a:r>
              <a:rPr lang="cs-CZ" dirty="0" smtClean="0"/>
              <a:t>l</a:t>
            </a:r>
            <a:r>
              <a:rPr lang="en-GB" dirty="0" smtClean="0"/>
              <a:t>d be facing to the plate.</a:t>
            </a:r>
          </a:p>
          <a:p>
            <a:r>
              <a:rPr lang="en-GB" dirty="0" smtClean="0"/>
              <a:t>Specialist cutlery can be brought with the relevant course</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635896" y="3645024"/>
            <a:ext cx="1428750" cy="19621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793369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Soup</a:t>
            </a:r>
            <a:r>
              <a:rPr lang="cs-CZ" dirty="0" smtClean="0"/>
              <a:t> </a:t>
            </a:r>
            <a:r>
              <a:rPr lang="cs-CZ" dirty="0" err="1"/>
              <a:t>S</a:t>
            </a:r>
            <a:r>
              <a:rPr lang="cs-CZ" dirty="0" err="1" smtClean="0"/>
              <a:t>poons</a:t>
            </a:r>
            <a:endParaRPr lang="en-GB" dirty="0"/>
          </a:p>
        </p:txBody>
      </p:sp>
      <p:sp>
        <p:nvSpPr>
          <p:cNvPr id="3" name="Zástupný symbol pro obsah 2"/>
          <p:cNvSpPr>
            <a:spLocks noGrp="1"/>
          </p:cNvSpPr>
          <p:nvPr>
            <p:ph sz="quarter" idx="1"/>
          </p:nvPr>
        </p:nvSpPr>
        <p:spPr/>
        <p:txBody>
          <a:bodyPr/>
          <a:lstStyle/>
          <a:p>
            <a:pPr marL="0" indent="0">
              <a:buNone/>
            </a:pPr>
            <a:endParaRPr lang="en-GB" dirty="0"/>
          </a:p>
          <a:p>
            <a:r>
              <a:rPr lang="en-GB" dirty="0" smtClean="0"/>
              <a:t>They have a rounder bowl and are bigger than dessert spoons</a:t>
            </a:r>
          </a:p>
          <a:p>
            <a:endParaRPr lang="en-GB" dirty="0"/>
          </a:p>
        </p:txBody>
      </p:sp>
      <p:sp>
        <p:nvSpPr>
          <p:cNvPr id="4" name="Zástupný symbol pro obsah 3"/>
          <p:cNvSpPr>
            <a:spLocks noGrp="1"/>
          </p:cNvSpPr>
          <p:nvPr>
            <p:ph sz="quarter" idx="2"/>
          </p:nvPr>
        </p:nvSpPr>
        <p:spPr>
          <a:xfrm>
            <a:off x="4644008" y="1628800"/>
            <a:ext cx="3886200" cy="4572000"/>
          </a:xfrm>
        </p:spPr>
        <p:txBody>
          <a:bodyPr/>
          <a:lstStyle/>
          <a:p>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84168" y="2636912"/>
            <a:ext cx="1428750" cy="21526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Zaoblený obdélníkový popisek 4"/>
          <p:cNvSpPr/>
          <p:nvPr/>
        </p:nvSpPr>
        <p:spPr>
          <a:xfrm>
            <a:off x="5292080" y="1772816"/>
            <a:ext cx="1152128" cy="432048"/>
          </a:xfrm>
          <a:prstGeom prst="wedgeRoundRectCallout">
            <a:avLst>
              <a:gd name="adj1" fmla="val 48889"/>
              <a:gd name="adj2" fmla="val 2516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r>
              <a:rPr lang="en-GB" dirty="0" smtClean="0"/>
              <a:t>bow</a:t>
            </a:r>
            <a:r>
              <a:rPr lang="cs-CZ" dirty="0" smtClean="0"/>
              <a:t>l</a:t>
            </a:r>
            <a:endParaRPr lang="en-GB" dirty="0"/>
          </a:p>
        </p:txBody>
      </p:sp>
    </p:spTree>
    <p:extLst>
      <p:ext uri="{BB962C8B-B14F-4D97-AF65-F5344CB8AC3E}">
        <p14:creationId xmlns:p14="http://schemas.microsoft.com/office/powerpoint/2010/main" xmlns="" val="13280882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Fish</a:t>
            </a:r>
            <a:r>
              <a:rPr lang="cs-CZ" dirty="0" smtClean="0"/>
              <a:t> </a:t>
            </a:r>
            <a:r>
              <a:rPr lang="cs-CZ" dirty="0" err="1"/>
              <a:t>C</a:t>
            </a:r>
            <a:r>
              <a:rPr lang="cs-CZ" dirty="0" err="1" smtClean="0"/>
              <a:t>utlery</a:t>
            </a:r>
            <a:endParaRPr lang="en-GB" dirty="0"/>
          </a:p>
        </p:txBody>
      </p:sp>
      <p:sp>
        <p:nvSpPr>
          <p:cNvPr id="3" name="Zástupný symbol pro obsah 2"/>
          <p:cNvSpPr>
            <a:spLocks noGrp="1"/>
          </p:cNvSpPr>
          <p:nvPr>
            <p:ph sz="quarter" idx="1"/>
          </p:nvPr>
        </p:nvSpPr>
        <p:spPr/>
        <p:txBody>
          <a:bodyPr/>
          <a:lstStyle/>
          <a:p>
            <a:r>
              <a:rPr lang="en-GB" dirty="0"/>
              <a:t>Sometimes slightly smaller than main course cutlery and have specially shaped blades or </a:t>
            </a:r>
            <a:r>
              <a:rPr lang="en-GB" dirty="0" smtClean="0"/>
              <a:t>prongs</a:t>
            </a:r>
            <a:r>
              <a:rPr lang="cs-CZ" dirty="0" smtClean="0"/>
              <a:t>.</a:t>
            </a:r>
            <a:endParaRPr lang="en-GB" dirty="0"/>
          </a:p>
        </p:txBody>
      </p:sp>
      <p:sp>
        <p:nvSpPr>
          <p:cNvPr id="4" name="Zástupný symbol pro obsah 3"/>
          <p:cNvSpPr>
            <a:spLocks noGrp="1"/>
          </p:cNvSpPr>
          <p:nvPr>
            <p:ph sz="quarter" idx="2"/>
          </p:nvPr>
        </p:nvSpPr>
        <p:spPr/>
        <p:txBody>
          <a:bodyPr/>
          <a:lstStyle/>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56176" y="2780928"/>
            <a:ext cx="1428750" cy="21526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Zaoblený obdélníkový popisek 4"/>
          <p:cNvSpPr/>
          <p:nvPr/>
        </p:nvSpPr>
        <p:spPr>
          <a:xfrm>
            <a:off x="5076056" y="1988840"/>
            <a:ext cx="1080120" cy="432048"/>
          </a:xfrm>
          <a:prstGeom prst="wedgeRoundRectCallout">
            <a:avLst>
              <a:gd name="adj1" fmla="val 64616"/>
              <a:gd name="adj2" fmla="val 19502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prongs</a:t>
            </a:r>
            <a:endParaRPr lang="en-GB" dirty="0"/>
          </a:p>
        </p:txBody>
      </p:sp>
      <p:sp>
        <p:nvSpPr>
          <p:cNvPr id="6" name="Zaoblený obdélníkový popisek 5"/>
          <p:cNvSpPr/>
          <p:nvPr/>
        </p:nvSpPr>
        <p:spPr>
          <a:xfrm>
            <a:off x="7620613" y="1988840"/>
            <a:ext cx="914400" cy="432048"/>
          </a:xfrm>
          <a:prstGeom prst="wedgeRoundRectCallout">
            <a:avLst>
              <a:gd name="adj1" fmla="val -84384"/>
              <a:gd name="adj2" fmla="val 1811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blade</a:t>
            </a:r>
            <a:endParaRPr lang="en-GB" dirty="0"/>
          </a:p>
        </p:txBody>
      </p:sp>
    </p:spTree>
    <p:extLst>
      <p:ext uri="{BB962C8B-B14F-4D97-AF65-F5344CB8AC3E}">
        <p14:creationId xmlns:p14="http://schemas.microsoft.com/office/powerpoint/2010/main" xmlns="" val="388419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dirty="0"/>
              <a:t>Main Course Cutlery</a:t>
            </a:r>
          </a:p>
        </p:txBody>
      </p:sp>
      <p:sp>
        <p:nvSpPr>
          <p:cNvPr id="3" name="Zástupný symbol pro obsah 2"/>
          <p:cNvSpPr>
            <a:spLocks noGrp="1"/>
          </p:cNvSpPr>
          <p:nvPr>
            <p:ph sz="quarter" idx="1"/>
          </p:nvPr>
        </p:nvSpPr>
        <p:spPr/>
        <p:txBody>
          <a:bodyPr/>
          <a:lstStyle/>
          <a:p>
            <a:r>
              <a:rPr lang="en-GB" dirty="0"/>
              <a:t>The largest of all the knives and forks with a straight shape. Knives also sometimes have serrated blades.</a:t>
            </a:r>
          </a:p>
        </p:txBody>
      </p:sp>
      <p:sp>
        <p:nvSpPr>
          <p:cNvPr id="4" name="Zástupný symbol pro obsah 3"/>
          <p:cNvSpPr>
            <a:spLocks noGrp="1"/>
          </p:cNvSpPr>
          <p:nvPr>
            <p:ph sz="quarter" idx="2"/>
          </p:nvPr>
        </p:nvSpPr>
        <p:spPr/>
        <p:txBody>
          <a:bodyPr/>
          <a:lstStyle/>
          <a:p>
            <a:pPr marL="0" indent="0">
              <a:buNone/>
            </a:pPr>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84168" y="1704603"/>
            <a:ext cx="1428750" cy="21526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796135" y="4370095"/>
            <a:ext cx="1872209" cy="133481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Zaoblený obdélníkový popisek 4"/>
          <p:cNvSpPr/>
          <p:nvPr/>
        </p:nvSpPr>
        <p:spPr>
          <a:xfrm>
            <a:off x="7164288" y="5223470"/>
            <a:ext cx="1440160" cy="475711"/>
          </a:xfrm>
          <a:prstGeom prst="wedgeRoundRectCallout">
            <a:avLst>
              <a:gd name="adj1" fmla="val -70085"/>
              <a:gd name="adj2" fmla="val -381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Serrated  blade</a:t>
            </a:r>
            <a:endParaRPr lang="en-GB" dirty="0"/>
          </a:p>
        </p:txBody>
      </p:sp>
    </p:spTree>
    <p:extLst>
      <p:ext uri="{BB962C8B-B14F-4D97-AF65-F5344CB8AC3E}">
        <p14:creationId xmlns:p14="http://schemas.microsoft.com/office/powerpoint/2010/main" xmlns="" val="14889648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Glasses</a:t>
            </a:r>
            <a:endParaRPr lang="en-GB" dirty="0"/>
          </a:p>
        </p:txBody>
      </p:sp>
      <p:sp>
        <p:nvSpPr>
          <p:cNvPr id="3" name="Zástupný symbol pro obsah 2"/>
          <p:cNvSpPr>
            <a:spLocks noGrp="1"/>
          </p:cNvSpPr>
          <p:nvPr>
            <p:ph sz="quarter" idx="1"/>
          </p:nvPr>
        </p:nvSpPr>
        <p:spPr/>
        <p:txBody>
          <a:bodyPr/>
          <a:lstStyle/>
          <a:p>
            <a:endParaRPr lang="en-GB" dirty="0"/>
          </a:p>
          <a:p>
            <a:r>
              <a:rPr lang="en-GB" dirty="0"/>
              <a:t>They should be arranged in the order in which they will be used and placed directly above the corresponding knife on the </a:t>
            </a:r>
            <a:r>
              <a:rPr lang="en-GB" dirty="0" smtClean="0"/>
              <a:t>right</a:t>
            </a:r>
            <a:r>
              <a:rPr lang="cs-CZ" dirty="0" smtClean="0"/>
              <a:t>.</a:t>
            </a:r>
            <a:endParaRPr lang="en-GB" dirty="0"/>
          </a:p>
          <a:p>
            <a:endParaRPr lang="en-GB" dirty="0"/>
          </a:p>
        </p:txBody>
      </p:sp>
      <p:pic>
        <p:nvPicPr>
          <p:cNvPr id="7170" name="Picture 2"/>
          <p:cNvPicPr>
            <a:picLocks noGrp="1" noChangeAspect="1" noChangeArrowheads="1"/>
          </p:cNvPicPr>
          <p:nvPr>
            <p:ph sz="quarter"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71808" y="2893547"/>
            <a:ext cx="1432684" cy="19630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5920790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09600" y="228600"/>
            <a:ext cx="8153400" cy="1256184"/>
          </a:xfrm>
        </p:spPr>
        <p:txBody>
          <a:bodyPr>
            <a:normAutofit fontScale="90000"/>
          </a:bodyPr>
          <a:lstStyle/>
          <a:p>
            <a:r>
              <a:rPr lang="cs-CZ" dirty="0" err="1" smtClean="0"/>
              <a:t>Napkins</a:t>
            </a:r>
            <a:r>
              <a:rPr lang="cs-CZ" dirty="0" smtClean="0"/>
              <a:t>-</a:t>
            </a:r>
            <a:r>
              <a:rPr lang="cs-CZ" sz="3100" dirty="0"/>
              <a:t>c</a:t>
            </a:r>
            <a:r>
              <a:rPr lang="en-GB" sz="3100" dirty="0" smtClean="0"/>
              <a:t>loth </a:t>
            </a:r>
            <a:r>
              <a:rPr lang="en-GB" sz="3100" dirty="0"/>
              <a:t>napkins are the choice for formal or special occasions.</a:t>
            </a:r>
            <a:r>
              <a:rPr lang="cs-CZ" sz="3100" dirty="0"/>
              <a:t/>
            </a:r>
            <a:br>
              <a:rPr lang="cs-CZ" sz="3100" dirty="0"/>
            </a:br>
            <a:endParaRPr lang="en-GB" sz="3100" dirty="0"/>
          </a:p>
        </p:txBody>
      </p:sp>
      <p:sp>
        <p:nvSpPr>
          <p:cNvPr id="3" name="Zástupný symbol pro obsah 2"/>
          <p:cNvSpPr>
            <a:spLocks noGrp="1"/>
          </p:cNvSpPr>
          <p:nvPr>
            <p:ph sz="quarter" idx="1"/>
          </p:nvPr>
        </p:nvSpPr>
        <p:spPr>
          <a:xfrm>
            <a:off x="4572000" y="1700808"/>
            <a:ext cx="3886200" cy="4499992"/>
          </a:xfrm>
        </p:spPr>
        <p:txBody>
          <a:bodyPr>
            <a:normAutofit fontScale="92500"/>
          </a:bodyPr>
          <a:lstStyle/>
          <a:p>
            <a:endParaRPr lang="en-GB" dirty="0"/>
          </a:p>
        </p:txBody>
      </p:sp>
      <p:sp>
        <p:nvSpPr>
          <p:cNvPr id="4" name="Zástupný symbol pro obsah 3"/>
          <p:cNvSpPr>
            <a:spLocks noGrp="1"/>
          </p:cNvSpPr>
          <p:nvPr>
            <p:ph sz="quarter" idx="2"/>
          </p:nvPr>
        </p:nvSpPr>
        <p:spPr>
          <a:xfrm>
            <a:off x="251520" y="1700808"/>
            <a:ext cx="3960440" cy="4536504"/>
          </a:xfrm>
        </p:spPr>
        <p:txBody>
          <a:bodyPr>
            <a:normAutofit fontScale="92500"/>
          </a:bodyPr>
          <a:lstStyle/>
          <a:p>
            <a:r>
              <a:rPr lang="en-GB" dirty="0" smtClean="0"/>
              <a:t>Placed </a:t>
            </a:r>
            <a:r>
              <a:rPr lang="en-GB" dirty="0"/>
              <a:t>attractively in the largest wine glass</a:t>
            </a:r>
            <a:r>
              <a:rPr lang="en-GB" dirty="0" smtClean="0"/>
              <a:t>.</a:t>
            </a:r>
            <a:endParaRPr lang="cs-CZ" dirty="0" smtClean="0"/>
          </a:p>
          <a:p>
            <a:r>
              <a:rPr lang="en-GB" dirty="0"/>
              <a:t>Plainly or decoratively folded and placed in the centre of the place setting or on the side plate.</a:t>
            </a:r>
          </a:p>
          <a:p>
            <a:r>
              <a:rPr lang="en-GB" dirty="0" smtClean="0"/>
              <a:t>In napkin rings and placed to the left of the place setting</a:t>
            </a:r>
            <a:r>
              <a:rPr lang="cs-CZ" dirty="0" smtClean="0"/>
              <a:t>.</a:t>
            </a:r>
          </a:p>
          <a:p>
            <a:endParaRPr lang="en-GB"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52120" y="1756891"/>
            <a:ext cx="1637928" cy="13990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196"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690114" y="3215118"/>
            <a:ext cx="1576214" cy="134299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198" name="Picture 6"/>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40442" y="4706510"/>
            <a:ext cx="1549606" cy="116220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519150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en-GB" b="1" dirty="0"/>
              <a:t>Place Cards</a:t>
            </a:r>
            <a:br>
              <a:rPr lang="en-GB" b="1" dirty="0"/>
            </a:br>
            <a:endParaRPr lang="en-GB" dirty="0"/>
          </a:p>
        </p:txBody>
      </p:sp>
      <p:sp>
        <p:nvSpPr>
          <p:cNvPr id="3" name="Zástupný symbol pro obsah 2"/>
          <p:cNvSpPr>
            <a:spLocks noGrp="1"/>
          </p:cNvSpPr>
          <p:nvPr>
            <p:ph sz="quarter" idx="1"/>
          </p:nvPr>
        </p:nvSpPr>
        <p:spPr/>
        <p:txBody>
          <a:bodyPr/>
          <a:lstStyle/>
          <a:p>
            <a:r>
              <a:rPr lang="en-GB" dirty="0"/>
              <a:t>They should be relatively small, but clearly </a:t>
            </a:r>
            <a:r>
              <a:rPr lang="en-GB" dirty="0" smtClean="0"/>
              <a:t>visible</a:t>
            </a:r>
            <a:r>
              <a:rPr lang="cs-CZ" dirty="0"/>
              <a:t> </a:t>
            </a:r>
            <a:r>
              <a:rPr lang="cs-CZ" dirty="0" smtClean="0"/>
              <a:t>and</a:t>
            </a:r>
          </a:p>
          <a:p>
            <a:r>
              <a:rPr lang="en-GB" dirty="0"/>
              <a:t>printed or written in fancy handwriting or calligraphy. </a:t>
            </a:r>
          </a:p>
        </p:txBody>
      </p:sp>
      <p:sp>
        <p:nvSpPr>
          <p:cNvPr id="4" name="Zástupný symbol pro obsah 3"/>
          <p:cNvSpPr>
            <a:spLocks noGrp="1"/>
          </p:cNvSpPr>
          <p:nvPr>
            <p:ph sz="quarter" idx="2"/>
          </p:nvPr>
        </p:nvSpPr>
        <p:spPr/>
        <p:txBody>
          <a:bodyPr/>
          <a:lstStyle/>
          <a:p>
            <a:endParaRPr lang="en-GB"/>
          </a:p>
        </p:txBody>
      </p:sp>
    </p:spTree>
    <p:extLst>
      <p:ext uri="{BB962C8B-B14F-4D97-AF65-F5344CB8AC3E}">
        <p14:creationId xmlns:p14="http://schemas.microsoft.com/office/powerpoint/2010/main" xmlns="" val="14099566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en-GB" b="1" dirty="0"/>
              <a:t>Table Decorations</a:t>
            </a:r>
            <a:br>
              <a:rPr lang="en-GB" b="1" dirty="0"/>
            </a:br>
            <a:endParaRPr lang="en-GB" dirty="0"/>
          </a:p>
        </p:txBody>
      </p:sp>
      <p:sp>
        <p:nvSpPr>
          <p:cNvPr id="3" name="Zástupný symbol pro obsah 2"/>
          <p:cNvSpPr>
            <a:spLocks noGrp="1"/>
          </p:cNvSpPr>
          <p:nvPr>
            <p:ph sz="quarter" idx="1"/>
          </p:nvPr>
        </p:nvSpPr>
        <p:spPr/>
        <p:txBody>
          <a:bodyPr/>
          <a:lstStyle/>
          <a:p>
            <a:r>
              <a:rPr lang="en-GB" dirty="0"/>
              <a:t>be careful not to </a:t>
            </a:r>
            <a:r>
              <a:rPr lang="en-GB" dirty="0" smtClean="0"/>
              <a:t>overdo</a:t>
            </a:r>
            <a:endParaRPr lang="cs-CZ" dirty="0" smtClean="0"/>
          </a:p>
          <a:p>
            <a:r>
              <a:rPr lang="en-GB" dirty="0"/>
              <a:t>arrangements should be relatively low so that they don't obstruct guests' views of each </a:t>
            </a:r>
            <a:r>
              <a:rPr lang="en-GB" dirty="0" smtClean="0"/>
              <a:t>other</a:t>
            </a:r>
            <a:endParaRPr lang="en-GB" dirty="0"/>
          </a:p>
        </p:txBody>
      </p:sp>
      <p:sp>
        <p:nvSpPr>
          <p:cNvPr id="4" name="Zástupný symbol pro obsah 3"/>
          <p:cNvSpPr>
            <a:spLocks noGrp="1"/>
          </p:cNvSpPr>
          <p:nvPr>
            <p:ph sz="quarter" idx="2"/>
          </p:nvPr>
        </p:nvSpPr>
        <p:spPr/>
        <p:txBody>
          <a:bodyPr/>
          <a:lstStyle/>
          <a:p>
            <a:endParaRPr lang="en-GB" dirty="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96136" y="1700808"/>
            <a:ext cx="1762908" cy="220363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9221"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81074" y="4005064"/>
            <a:ext cx="2193032" cy="219303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2194002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obrázky a </a:t>
            </a:r>
            <a:r>
              <a:rPr lang="cs-CZ" smtClean="0"/>
              <a:t>citace textů</a:t>
            </a:r>
            <a:endParaRPr lang="en-GB"/>
          </a:p>
        </p:txBody>
      </p:sp>
      <p:sp>
        <p:nvSpPr>
          <p:cNvPr id="3" name="Zástupný symbol pro obsah 2"/>
          <p:cNvSpPr>
            <a:spLocks noGrp="1"/>
          </p:cNvSpPr>
          <p:nvPr>
            <p:ph sz="quarter" idx="1"/>
          </p:nvPr>
        </p:nvSpPr>
        <p:spPr/>
        <p:txBody>
          <a:bodyPr>
            <a:normAutofit/>
          </a:bodyPr>
          <a:lstStyle/>
          <a:p>
            <a:r>
              <a:rPr lang="en-GB" sz="1200" dirty="0"/>
              <a:t>Wedding Napkins. In: [online]. [cit. 2014-01-07]. </a:t>
            </a:r>
            <a:r>
              <a:rPr lang="en-GB" sz="1200" dirty="0" err="1"/>
              <a:t>Dostupné</a:t>
            </a:r>
            <a:r>
              <a:rPr lang="en-GB" sz="1200" dirty="0"/>
              <a:t> z: </a:t>
            </a:r>
            <a:r>
              <a:rPr lang="en-GB" sz="1200" dirty="0">
                <a:hlinkClick r:id="rId2"/>
              </a:rPr>
              <a:t>http://</a:t>
            </a:r>
            <a:r>
              <a:rPr lang="en-GB" sz="1200" dirty="0" smtClean="0">
                <a:hlinkClick r:id="rId2"/>
              </a:rPr>
              <a:t>www.divinedisposables.com/modules/cart/navigate.php/cart_nav_id/42</a:t>
            </a:r>
            <a:endParaRPr lang="cs-CZ" sz="1200" dirty="0" smtClean="0"/>
          </a:p>
          <a:p>
            <a:r>
              <a:rPr lang="en-GB" sz="1200" dirty="0"/>
              <a:t>Personalize Your Wedding. Styles to Fold Wedding Napkins. In: [online]. [cit. 2014-01-07]. </a:t>
            </a:r>
            <a:r>
              <a:rPr lang="en-GB" sz="1200" dirty="0" err="1"/>
              <a:t>Dostupné</a:t>
            </a:r>
            <a:r>
              <a:rPr lang="en-GB" sz="1200" dirty="0"/>
              <a:t> z: http://weddingallabout.com/all/personalize-your-wedding-styles-to-fold-wedding-napkins/  </a:t>
            </a:r>
            <a:endParaRPr lang="cs-CZ" sz="1200" dirty="0" smtClean="0"/>
          </a:p>
          <a:p>
            <a:r>
              <a:rPr lang="en-GB" sz="1200" dirty="0"/>
              <a:t>7 Tips for Designing Stylish Long </a:t>
            </a:r>
            <a:r>
              <a:rPr lang="en-GB" sz="1200" dirty="0" err="1"/>
              <a:t>Tablescapes</a:t>
            </a:r>
            <a:r>
              <a:rPr lang="en-GB" sz="1200" dirty="0"/>
              <a:t> on a Budget. In: [online]. [cit. 2014-01-07]. </a:t>
            </a:r>
            <a:r>
              <a:rPr lang="en-GB" sz="1200" dirty="0" err="1"/>
              <a:t>Dostupné</a:t>
            </a:r>
            <a:r>
              <a:rPr lang="en-GB" sz="1200" dirty="0"/>
              <a:t> z: http://huppahsblog.wordpress.com/7-tips-designing-stylish-long-tablescapes-on-a-budget/ </a:t>
            </a:r>
            <a:endParaRPr lang="cs-CZ" sz="1200" dirty="0" smtClean="0"/>
          </a:p>
          <a:p>
            <a:r>
              <a:rPr lang="en-GB" sz="1200" dirty="0"/>
              <a:t>Formal Place Settings. In: [online]. [cit. 2014-01-07]. </a:t>
            </a:r>
            <a:r>
              <a:rPr lang="en-GB" sz="1200" dirty="0" err="1"/>
              <a:t>Dostupné</a:t>
            </a:r>
            <a:r>
              <a:rPr lang="en-GB" sz="1200" dirty="0"/>
              <a:t> z: http://www.recipes4us.co.uk/Formal%20Table%20Setting.htm </a:t>
            </a:r>
          </a:p>
        </p:txBody>
      </p:sp>
    </p:spTree>
    <p:extLst>
      <p:ext uri="{BB962C8B-B14F-4D97-AF65-F5344CB8AC3E}">
        <p14:creationId xmlns:p14="http://schemas.microsoft.com/office/powerpoint/2010/main" xmlns="" val="31613290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319</TotalTime>
  <Words>582</Words>
  <Application>Microsoft Office PowerPoint</Application>
  <PresentationFormat>Předvádění na obrazovce (4:3)</PresentationFormat>
  <Paragraphs>60</Paragraphs>
  <Slides>14</Slides>
  <Notes>1</Notes>
  <HiddenSlides>0</HiddenSlides>
  <MMClips>0</MMClips>
  <ScaleCrop>false</ScaleCrop>
  <HeadingPairs>
    <vt:vector size="4" baseType="variant">
      <vt:variant>
        <vt:lpstr>Motiv</vt:lpstr>
      </vt:variant>
      <vt:variant>
        <vt:i4>2</vt:i4>
      </vt:variant>
      <vt:variant>
        <vt:lpstr>Nadpisy snímků</vt:lpstr>
      </vt:variant>
      <vt:variant>
        <vt:i4>14</vt:i4>
      </vt:variant>
    </vt:vector>
  </HeadingPairs>
  <TitlesOfParts>
    <vt:vector size="16" baseType="lpstr">
      <vt:lpstr>Medián</vt:lpstr>
      <vt:lpstr>Motiv systému Office</vt:lpstr>
      <vt:lpstr>Snímek 1</vt:lpstr>
      <vt:lpstr>Snímek 2</vt:lpstr>
      <vt:lpstr>Table setting II</vt:lpstr>
      <vt:lpstr>Formal setting</vt:lpstr>
      <vt:lpstr>Snímek 5</vt:lpstr>
      <vt:lpstr>Snímek 6</vt:lpstr>
      <vt:lpstr>Soup Spoons</vt:lpstr>
      <vt:lpstr>Fish Cutlery</vt:lpstr>
      <vt:lpstr>Main Course Cutlery</vt:lpstr>
      <vt:lpstr>Glasses</vt:lpstr>
      <vt:lpstr>Napkins-cloth napkins are the choice for formal or special occasions. </vt:lpstr>
      <vt:lpstr>Place Cards </vt:lpstr>
      <vt:lpstr>Table Decorations </vt:lpstr>
      <vt:lpstr>Použité obrázky a citace textů</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setting II</dc:title>
  <dc:creator>Pavla</dc:creator>
  <cp:lastModifiedBy>Dum</cp:lastModifiedBy>
  <cp:revision>19</cp:revision>
  <dcterms:created xsi:type="dcterms:W3CDTF">2014-01-07T17:07:51Z</dcterms:created>
  <dcterms:modified xsi:type="dcterms:W3CDTF">2014-03-18T13:41:45Z</dcterms:modified>
</cp:coreProperties>
</file>