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54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0"/>
            <a:ext cx="4067175" cy="890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398680"/>
              </p:ext>
            </p:extLst>
          </p:nvPr>
        </p:nvGraphicFramePr>
        <p:xfrm>
          <a:off x="1428729" y="1556766"/>
          <a:ext cx="6500858" cy="4729760"/>
        </p:xfrm>
        <a:graphic>
          <a:graphicData uri="http://schemas.openxmlformats.org/drawingml/2006/table">
            <a:tbl>
              <a:tblPr/>
              <a:tblGrid>
                <a:gridCol w="2404742"/>
                <a:gridCol w="4096116"/>
              </a:tblGrid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Animal safari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>
                          <a:latin typeface="Times New Roman"/>
                          <a:ea typeface="Calibri"/>
                          <a:cs typeface="Times New Roman"/>
                        </a:rPr>
                        <a:t>Výklad nové látky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Názorné ukázky - lepší zapamatování si učiva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Snake, crocodile, lion,...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Jazyk a jazyková komunikace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>
                          <a:latin typeface="Times New Roman"/>
                          <a:ea typeface="Times New Roman"/>
                          <a:cs typeface="Times New Roman"/>
                        </a:rPr>
                        <a:t>18.3.2014</a:t>
                      </a:r>
                      <a:endParaRPr lang="cs-CZ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4. ročník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latin typeface="Times New Roman"/>
                          <a:ea typeface="Times New Roman"/>
                          <a:cs typeface="Times New Roman"/>
                        </a:rPr>
                        <a:t>Anglický jazyk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37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428728" y="107154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85984" y="357166"/>
            <a:ext cx="35409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>
                <a:solidFill>
                  <a:srgbClr val="0070C0"/>
                </a:solidFill>
              </a:rPr>
              <a:t>Animal safari</a:t>
            </a:r>
            <a:endParaRPr lang="cs-CZ" sz="4800" b="1" dirty="0">
              <a:solidFill>
                <a:srgbClr val="0070C0"/>
              </a:solidFill>
            </a:endParaRP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7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1428736"/>
            <a:ext cx="242889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4143380"/>
            <a:ext cx="1828800" cy="197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15140" y="3929066"/>
            <a:ext cx="2143140" cy="2185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642918"/>
            <a:ext cx="1900238" cy="247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071670" y="478632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20" y="2928934"/>
            <a:ext cx="264320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ovéPole 12"/>
          <p:cNvSpPr txBox="1"/>
          <p:nvPr/>
        </p:nvSpPr>
        <p:spPr>
          <a:xfrm>
            <a:off x="714348" y="2786058"/>
            <a:ext cx="798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hippo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29058" y="3429000"/>
            <a:ext cx="5854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lion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215206" y="3429000"/>
            <a:ext cx="8688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giraffe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857224" y="5072074"/>
            <a:ext cx="11548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crocodile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143240" y="6286520"/>
            <a:ext cx="928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snake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714876" y="6286520"/>
            <a:ext cx="103451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monkey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86644" y="6286520"/>
            <a:ext cx="11328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elephant</a:t>
            </a:r>
            <a:endParaRPr lang="cs-CZ" sz="20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500042"/>
            <a:ext cx="40719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Who is it ?  Look and say :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4357694"/>
            <a:ext cx="2428892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450057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571480"/>
            <a:ext cx="2143140" cy="2185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1000108"/>
            <a:ext cx="264320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2500306"/>
            <a:ext cx="1828800" cy="197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64291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243762" y="3643314"/>
            <a:ext cx="1900238" cy="2471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85786" y="500042"/>
            <a:ext cx="76742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How many animals ? Look and say (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There is </a:t>
            </a:r>
            <a:r>
              <a:rPr lang="cs-CZ" sz="2400" b="1" dirty="0" smtClean="0">
                <a:solidFill>
                  <a:srgbClr val="0070C0"/>
                </a:solidFill>
              </a:rPr>
              <a:t>or 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there are </a:t>
            </a:r>
            <a:r>
              <a:rPr lang="cs-CZ" sz="2400" b="1" dirty="0" smtClean="0">
                <a:solidFill>
                  <a:srgbClr val="0070C0"/>
                </a:solidFill>
              </a:rPr>
              <a:t>) :</a:t>
            </a:r>
            <a:endParaRPr lang="cs-CZ" sz="2400" b="1" dirty="0">
              <a:solidFill>
                <a:srgbClr val="0070C0"/>
              </a:solidFill>
            </a:endParaRP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2285992"/>
            <a:ext cx="1143008" cy="1185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4929198"/>
            <a:ext cx="1000132" cy="1328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643446"/>
            <a:ext cx="1500198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3868" y="785794"/>
            <a:ext cx="1000132" cy="1328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0298" y="4286256"/>
            <a:ext cx="1828800" cy="1971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6578" y="3143248"/>
            <a:ext cx="1357322" cy="147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500174"/>
            <a:ext cx="2357454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14810" y="5786454"/>
            <a:ext cx="1643074" cy="10715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784664">
            <a:off x="7243861" y="2237039"/>
            <a:ext cx="178595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8963612">
            <a:off x="7905370" y="4277289"/>
            <a:ext cx="928694" cy="147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354647">
            <a:off x="5489368" y="3708340"/>
            <a:ext cx="107157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4" y="928670"/>
            <a:ext cx="1285884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5715016"/>
            <a:ext cx="1071570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5500702"/>
            <a:ext cx="1285884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1000108"/>
            <a:ext cx="357190" cy="642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8" name="Picture 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00166" y="3071810"/>
            <a:ext cx="142876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8" y="1214422"/>
            <a:ext cx="1328766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354647">
            <a:off x="4489237" y="4565595"/>
            <a:ext cx="1071570" cy="1000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785794"/>
            <a:ext cx="271420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  <a:p>
            <a:endParaRPr lang="cs-CZ" dirty="0" smtClean="0"/>
          </a:p>
          <a:p>
            <a:r>
              <a:rPr lang="cs-CZ" dirty="0" smtClean="0"/>
              <a:t>www.office.microsoft .com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115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9" baseType="lpstr">
      <vt:lpstr>Arial</vt:lpstr>
      <vt:lpstr>Calibri</vt:lpstr>
      <vt:lpstr>Times New Roman</vt:lpstr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MMU</cp:lastModifiedBy>
  <cp:revision>5</cp:revision>
  <dcterms:created xsi:type="dcterms:W3CDTF">2014-03-16T17:18:23Z</dcterms:created>
  <dcterms:modified xsi:type="dcterms:W3CDTF">2014-03-18T12:26:03Z</dcterms:modified>
</cp:coreProperties>
</file>