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8482562"/>
              </p:ext>
            </p:extLst>
          </p:nvPr>
        </p:nvGraphicFramePr>
        <p:xfrm>
          <a:off x="1571605" y="1556766"/>
          <a:ext cx="6072230" cy="5138802"/>
        </p:xfrm>
        <a:graphic>
          <a:graphicData uri="http://schemas.openxmlformats.org/drawingml/2006/table">
            <a:tbl>
              <a:tblPr/>
              <a:tblGrid>
                <a:gridCol w="2246187"/>
                <a:gridCol w="3826043"/>
              </a:tblGrid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Potravní řetězce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Žáci skládají potravní řetězce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Procvičení učiva zábavnou formou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Potravní řetězec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5.3.2014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571604" y="107154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857232"/>
            <a:ext cx="7590348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Potravní řetězec</a:t>
            </a:r>
          </a:p>
          <a:p>
            <a:endParaRPr lang="cs-CZ" sz="4400" b="1" dirty="0" smtClean="0">
              <a:solidFill>
                <a:srgbClr val="7030A0"/>
              </a:solidFill>
            </a:endParaRPr>
          </a:p>
          <a:p>
            <a:endParaRPr lang="cs-CZ" dirty="0" smtClean="0"/>
          </a:p>
          <a:p>
            <a:r>
              <a:rPr lang="cs-CZ" sz="2800" b="1" dirty="0" smtClean="0"/>
              <a:t>Každý živočich je součástí potravního řetězce.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Slabší druh je potravou a kořistí silnějších jedinců.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Tento koloběh tvoří rovnováhu v přírodě.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3857628"/>
            <a:ext cx="2643206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857232"/>
            <a:ext cx="2757494" cy="36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16" y="214311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šipka 5"/>
          <p:cNvCxnSpPr>
            <a:stCxn id="1026" idx="3"/>
          </p:cNvCxnSpPr>
          <p:nvPr/>
        </p:nvCxnSpPr>
        <p:spPr>
          <a:xfrm>
            <a:off x="3114652" y="2664607"/>
            <a:ext cx="957282" cy="15502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5143504" y="3214686"/>
            <a:ext cx="1285884" cy="10715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357166"/>
            <a:ext cx="66862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Poskládej potravní řetězce ( pomůže ti nápověda ) :</a:t>
            </a: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1357298"/>
            <a:ext cx="1428760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071546"/>
            <a:ext cx="2357454" cy="20431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36" y="1357298"/>
            <a:ext cx="1428760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00496" y="3857628"/>
            <a:ext cx="1500198" cy="16859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29388" y="4071942"/>
            <a:ext cx="1214446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28662" y="3643314"/>
            <a:ext cx="1928826" cy="20431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3000364" y="6215082"/>
            <a:ext cx="3480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Žaludy, zajíc, člověk, tráva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428604"/>
            <a:ext cx="2114552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114298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1357298"/>
            <a:ext cx="1428760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1538" y="3429000"/>
            <a:ext cx="1900238" cy="20431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14810" y="4071942"/>
            <a:ext cx="1143008" cy="1257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00826" y="3429000"/>
            <a:ext cx="1928826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214678" y="6143644"/>
            <a:ext cx="3426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Kůrovec, čáp, hmyz, datel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571480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122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7</cp:revision>
  <dcterms:created xsi:type="dcterms:W3CDTF">2014-03-03T17:03:09Z</dcterms:created>
  <dcterms:modified xsi:type="dcterms:W3CDTF">2014-03-18T12:21:46Z</dcterms:modified>
</cp:coreProperties>
</file>