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54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744285"/>
              </p:ext>
            </p:extLst>
          </p:nvPr>
        </p:nvGraphicFramePr>
        <p:xfrm>
          <a:off x="1500167" y="1556766"/>
          <a:ext cx="6072230" cy="5271467"/>
        </p:xfrm>
        <a:graphic>
          <a:graphicData uri="http://schemas.openxmlformats.org/drawingml/2006/table">
            <a:tbl>
              <a:tblPr/>
              <a:tblGrid>
                <a:gridCol w="2246188"/>
                <a:gridCol w="3826042"/>
              </a:tblGrid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Stavba těla obratlovců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Žáci přiřazují části těla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Procvičení učiva zábavnou formou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Hlava, trup, vole, zobák,...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14.3.2014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Prvouka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00166" y="107154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357166"/>
            <a:ext cx="602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Dívej se a říkej jednotlivé části těl obratlovců :</a:t>
            </a:r>
            <a:endParaRPr lang="cs-CZ" sz="2400" b="1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928802"/>
            <a:ext cx="5072098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Přímá spojovací šipka 6"/>
          <p:cNvCxnSpPr/>
          <p:nvPr/>
        </p:nvCxnSpPr>
        <p:spPr>
          <a:xfrm rot="16200000" flipH="1">
            <a:off x="1107257" y="2178835"/>
            <a:ext cx="1214446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>
            <a:off x="2428860" y="2071678"/>
            <a:ext cx="135732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0800000">
            <a:off x="4286248" y="4643446"/>
            <a:ext cx="1214446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57224" y="1500174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57554" y="1285860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57884" y="5643578"/>
            <a:ext cx="1051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PLOUTVE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build="p"/>
      <p:bldP spid="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714488"/>
            <a:ext cx="442915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428596" y="2071678"/>
            <a:ext cx="817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ZOBÁK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71670" y="857232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29190" y="1714488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00892" y="2357430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KŘÍDLA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43702" y="5929330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NOHY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85918" y="5214950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5786" y="4214818"/>
            <a:ext cx="675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VOLE</a:t>
            </a:r>
            <a:endParaRPr lang="cs-CZ" dirty="0"/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357422" y="1214422"/>
            <a:ext cx="785818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10800000" flipV="1">
            <a:off x="4143372" y="2143116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5572132" y="2714620"/>
            <a:ext cx="150019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0800000">
            <a:off x="5072066" y="5357826"/>
            <a:ext cx="150019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5400000" flipH="1" flipV="1">
            <a:off x="2464579" y="3964785"/>
            <a:ext cx="1500198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1428728" y="3429000"/>
            <a:ext cx="1571636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1357290" y="2285992"/>
            <a:ext cx="100013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  <p:bldP spid="7" grpId="0" build="p"/>
      <p:bldP spid="8" grpId="0" build="p"/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14488"/>
            <a:ext cx="528641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214414" y="928670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14744" y="1000108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14480" y="4857760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72396" y="3071810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cxnSp>
        <p:nvCxnSpPr>
          <p:cNvPr id="9" name="Přímá spojovací šipka 8"/>
          <p:cNvCxnSpPr/>
          <p:nvPr/>
        </p:nvCxnSpPr>
        <p:spPr>
          <a:xfrm rot="16200000" flipH="1">
            <a:off x="1893075" y="1393017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>
            <a:stCxn id="5" idx="2"/>
          </p:cNvCxnSpPr>
          <p:nvPr/>
        </p:nvCxnSpPr>
        <p:spPr>
          <a:xfrm rot="5400000">
            <a:off x="3465444" y="1618740"/>
            <a:ext cx="773676" cy="275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2643174" y="4143380"/>
            <a:ext cx="107157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6215074" y="3500438"/>
            <a:ext cx="128588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214422"/>
            <a:ext cx="450059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357290" y="1357298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15140" y="1643050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71604" y="2928934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5429264"/>
            <a:ext cx="2020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PŘEDNÍ KONČETINY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00760" y="6000768"/>
            <a:ext cx="1903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  <p:cxnSp>
        <p:nvCxnSpPr>
          <p:cNvPr id="9" name="Přímá spojovací šipka 8"/>
          <p:cNvCxnSpPr>
            <a:stCxn id="3" idx="3"/>
          </p:cNvCxnSpPr>
          <p:nvPr/>
        </p:nvCxnSpPr>
        <p:spPr>
          <a:xfrm>
            <a:off x="2160715" y="1541964"/>
            <a:ext cx="1554029" cy="5297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>
            <a:stCxn id="5" idx="3"/>
          </p:cNvCxnSpPr>
          <p:nvPr/>
        </p:nvCxnSpPr>
        <p:spPr>
          <a:xfrm>
            <a:off x="2121755" y="3113600"/>
            <a:ext cx="1950179" cy="296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4" idx="1"/>
          </p:cNvCxnSpPr>
          <p:nvPr/>
        </p:nvCxnSpPr>
        <p:spPr>
          <a:xfrm rot="10800000" flipV="1">
            <a:off x="5643570" y="1827716"/>
            <a:ext cx="1071570" cy="1744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2500298" y="4786322"/>
            <a:ext cx="121444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6200000" flipV="1">
            <a:off x="5214942" y="5072074"/>
            <a:ext cx="100013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643050"/>
            <a:ext cx="514353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143504" y="1500174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UŠI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388" y="1214422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72396" y="2357430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ČENICH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715272" y="3500438"/>
            <a:ext cx="1192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HMATOVÉ </a:t>
            </a:r>
          </a:p>
          <a:p>
            <a:r>
              <a:rPr lang="cs-CZ" dirty="0" smtClean="0"/>
              <a:t>VOUSY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4857760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86512" y="6143644"/>
            <a:ext cx="2020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PŘEDNÍ KONČETINY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42976" y="1428736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00100" y="6000768"/>
            <a:ext cx="1903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71934" y="6072206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cxnSp>
        <p:nvCxnSpPr>
          <p:cNvPr id="15" name="Přímá spojovací šipka 14"/>
          <p:cNvCxnSpPr>
            <a:stCxn id="4" idx="2"/>
          </p:cNvCxnSpPr>
          <p:nvPr/>
        </p:nvCxnSpPr>
        <p:spPr>
          <a:xfrm rot="16200000" flipH="1">
            <a:off x="4987735" y="2273099"/>
            <a:ext cx="845114" cy="379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6" idx="2"/>
          </p:cNvCxnSpPr>
          <p:nvPr/>
        </p:nvCxnSpPr>
        <p:spPr>
          <a:xfrm rot="5400000">
            <a:off x="5850498" y="2019769"/>
            <a:ext cx="1416618" cy="5445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7" idx="1"/>
          </p:cNvCxnSpPr>
          <p:nvPr/>
        </p:nvCxnSpPr>
        <p:spPr>
          <a:xfrm rot="10800000" flipV="1">
            <a:off x="6215074" y="2542096"/>
            <a:ext cx="1357322" cy="1529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>
            <a:stCxn id="8" idx="1"/>
          </p:cNvCxnSpPr>
          <p:nvPr/>
        </p:nvCxnSpPr>
        <p:spPr>
          <a:xfrm rot="10800000" flipV="1">
            <a:off x="7072330" y="3823604"/>
            <a:ext cx="642942" cy="248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9" idx="1"/>
          </p:cNvCxnSpPr>
          <p:nvPr/>
        </p:nvCxnSpPr>
        <p:spPr>
          <a:xfrm rot="10800000">
            <a:off x="5857884" y="4143380"/>
            <a:ext cx="1928826" cy="8990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10" idx="1"/>
          </p:cNvCxnSpPr>
          <p:nvPr/>
        </p:nvCxnSpPr>
        <p:spPr>
          <a:xfrm rot="10800000">
            <a:off x="5500694" y="5357826"/>
            <a:ext cx="785818" cy="9704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rot="16200000" flipV="1">
            <a:off x="1928794" y="5286388"/>
            <a:ext cx="121444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stCxn id="11" idx="3"/>
          </p:cNvCxnSpPr>
          <p:nvPr/>
        </p:nvCxnSpPr>
        <p:spPr>
          <a:xfrm>
            <a:off x="1842206" y="1613402"/>
            <a:ext cx="1301034" cy="315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rot="16200000" flipV="1">
            <a:off x="3393273" y="4964917"/>
            <a:ext cx="200026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857232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123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MMU</cp:lastModifiedBy>
  <cp:revision>5</cp:revision>
  <dcterms:created xsi:type="dcterms:W3CDTF">2014-03-13T15:14:29Z</dcterms:created>
  <dcterms:modified xsi:type="dcterms:W3CDTF">2014-03-18T12:22:59Z</dcterms:modified>
</cp:coreProperties>
</file>