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youtube.com/watch?v=EmwA7UZC3NQ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sPIMgBgjCxY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331512"/>
              </p:ext>
            </p:extLst>
          </p:nvPr>
        </p:nvGraphicFramePr>
        <p:xfrm>
          <a:off x="1571605" y="1451610"/>
          <a:ext cx="6072230" cy="5240062"/>
        </p:xfrm>
        <a:graphic>
          <a:graphicData uri="http://schemas.openxmlformats.org/drawingml/2006/table">
            <a:tbl>
              <a:tblPr/>
              <a:tblGrid>
                <a:gridCol w="2246187"/>
                <a:gridCol w="3826043"/>
              </a:tblGrid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Břetislav a Jitka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Výklad nové látky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09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si lépe osvojí nové učivo pomocí názorných ukázek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Břetislav, Jitka, sv. Vojtěch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10.3.2014</a:t>
                      </a:r>
                      <a:endParaRPr lang="cs-CZ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571604" y="100010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14356"/>
            <a:ext cx="7799636" cy="52014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Čechy za vlády knížete Břetislava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400" b="1" dirty="0" smtClean="0">
                <a:solidFill>
                  <a:srgbClr val="00B050"/>
                </a:solidFill>
              </a:rPr>
              <a:t>Břetislav</a:t>
            </a:r>
            <a:r>
              <a:rPr lang="cs-CZ" sz="2400" b="1" dirty="0" smtClean="0"/>
              <a:t> byl synem </a:t>
            </a:r>
            <a:r>
              <a:rPr lang="cs-CZ" sz="2400" b="1" dirty="0" smtClean="0">
                <a:solidFill>
                  <a:srgbClr val="00B050"/>
                </a:solidFill>
              </a:rPr>
              <a:t>Oldřicha 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  <a:r>
              <a:rPr lang="cs-CZ" sz="2400" b="1" dirty="0" smtClean="0">
                <a:solidFill>
                  <a:srgbClr val="00B050"/>
                </a:solidFill>
              </a:rPr>
              <a:t> Boženy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 mládí byl na zkušené v Německu.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Zalíbila se mu tam knížecí dcera </a:t>
            </a:r>
            <a:r>
              <a:rPr lang="cs-CZ" sz="2400" b="1" dirty="0" smtClean="0">
                <a:solidFill>
                  <a:srgbClr val="00B050"/>
                </a:solidFill>
              </a:rPr>
              <a:t>Jitka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Unesl ji z kláštera a oženil se s ní.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Měli spolu 7 dětí, z toho 5 synů.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1357298"/>
            <a:ext cx="2033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Podívejme se :</a:t>
            </a:r>
            <a:endParaRPr lang="cs-CZ" sz="2400" b="1" dirty="0"/>
          </a:p>
        </p:txBody>
      </p:sp>
      <p:pic>
        <p:nvPicPr>
          <p:cNvPr id="1025" name="Picture 1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1214422"/>
            <a:ext cx="3986234" cy="4357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214290"/>
            <a:ext cx="7361887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Břetislav</a:t>
            </a:r>
            <a:r>
              <a:rPr lang="cs-CZ" sz="2400" b="1" dirty="0" smtClean="0"/>
              <a:t> táhl s vojskem do </a:t>
            </a:r>
            <a:r>
              <a:rPr lang="cs-CZ" sz="2400" b="1" dirty="0" smtClean="0">
                <a:solidFill>
                  <a:srgbClr val="00B050"/>
                </a:solidFill>
              </a:rPr>
              <a:t>Polska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smtClean="0"/>
              <a:t>Získal </a:t>
            </a:r>
            <a:r>
              <a:rPr lang="cs-CZ" sz="2400" b="1" dirty="0" smtClean="0"/>
              <a:t>velkou kořist.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Přivezl do Čech mučedníka </a:t>
            </a:r>
            <a:r>
              <a:rPr lang="cs-CZ" sz="2400" b="1" dirty="0" smtClean="0">
                <a:solidFill>
                  <a:srgbClr val="00B050"/>
                </a:solidFill>
              </a:rPr>
              <a:t>sv. Vojtěcha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Sv. Vojtěch byl velmi učený muž.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 Čechách si ho nevážili a proto odešel.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Zemřel mučednickou smrtí, když obracel pohany na víru.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Kníže Břetislav zavedl nový zákon :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 Čechách měl vždy vládnoutr </a:t>
            </a:r>
            <a:r>
              <a:rPr lang="cs-CZ" sz="2400" b="1" dirty="0" smtClean="0">
                <a:solidFill>
                  <a:srgbClr val="00B050"/>
                </a:solidFill>
              </a:rPr>
              <a:t>nejstarší</a:t>
            </a:r>
            <a:r>
              <a:rPr lang="cs-CZ" sz="2400" b="1" dirty="0" smtClean="0"/>
              <a:t> muž z rodu.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 vždy bylo možné tento zákon dodržet.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85794"/>
            <a:ext cx="3878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Jak to bylo se sv. Vojtěchem :</a:t>
            </a:r>
            <a:endParaRPr lang="cs-CZ" sz="2400" b="1" dirty="0"/>
          </a:p>
        </p:txBody>
      </p:sp>
      <p:pic>
        <p:nvPicPr>
          <p:cNvPr id="3073" name="Picture 1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1928802"/>
            <a:ext cx="3857652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1538" y="2000240"/>
            <a:ext cx="6000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http://www.youtube.com/watch?v=EmwA7UZC3NQ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42976" y="2786058"/>
            <a:ext cx="52149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http://www.youtube.com/watch?v=sPIMgBgjCxY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714356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219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6</cp:revision>
  <dcterms:created xsi:type="dcterms:W3CDTF">2014-03-06T18:42:29Z</dcterms:created>
  <dcterms:modified xsi:type="dcterms:W3CDTF">2014-03-18T12:17:07Z</dcterms:modified>
</cp:coreProperties>
</file>