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v=lxFoclh_vvA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hqIflVvP4_M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442915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5821421"/>
              </p:ext>
            </p:extLst>
          </p:nvPr>
        </p:nvGraphicFramePr>
        <p:xfrm>
          <a:off x="1428728" y="1451610"/>
          <a:ext cx="6429419" cy="5049220"/>
        </p:xfrm>
        <a:graphic>
          <a:graphicData uri="http://schemas.openxmlformats.org/drawingml/2006/table">
            <a:tbl>
              <a:tblPr/>
              <a:tblGrid>
                <a:gridCol w="2378316"/>
                <a:gridCol w="4051103"/>
              </a:tblGrid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Oldřich a Božena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09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si lépe osvojí nové učivo pomocí názorných ukázek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Oldřich, Božena, Sázavský klášter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3.3.2014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500166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357166"/>
            <a:ext cx="7483074" cy="66479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Čechy za vlády knížete Oldřicha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400" b="1" dirty="0" smtClean="0"/>
              <a:t>Kníže </a:t>
            </a:r>
            <a:r>
              <a:rPr lang="cs-CZ" sz="2400" b="1" dirty="0" smtClean="0">
                <a:solidFill>
                  <a:srgbClr val="FF0000"/>
                </a:solidFill>
              </a:rPr>
              <a:t>Oldřich</a:t>
            </a:r>
            <a:r>
              <a:rPr lang="cs-CZ" sz="2400" b="1" dirty="0" smtClean="0"/>
              <a:t> rád bojoval.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Vlády se zmocnil tak, že dal oslepit svého bratra.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Oldřicha trápilo, že nemá syna.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Vyhnal svoji ženu.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Znovu se oženil s prostou dívkou </a:t>
            </a:r>
            <a:r>
              <a:rPr lang="cs-CZ" sz="2400" b="1" dirty="0" smtClean="0">
                <a:solidFill>
                  <a:srgbClr val="FF0000"/>
                </a:solidFill>
              </a:rPr>
              <a:t>Boženou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Narodil se jim syn </a:t>
            </a:r>
            <a:r>
              <a:rPr lang="cs-CZ" sz="2400" b="1" dirty="0" smtClean="0">
                <a:solidFill>
                  <a:srgbClr val="FF0000"/>
                </a:solidFill>
              </a:rPr>
              <a:t>Břetislav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000" b="1" dirty="0" smtClean="0"/>
              <a:t>                                                                </a:t>
            </a:r>
          </a:p>
          <a:p>
            <a:r>
              <a:rPr lang="cs-CZ" sz="2000" b="1" dirty="0" smtClean="0"/>
              <a:t>                                                        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00777" y="1285860"/>
            <a:ext cx="5214974" cy="44970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857224" y="1285860"/>
            <a:ext cx="2033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Podívejme se :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285728"/>
            <a:ext cx="7606057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Kníže Oldřich </a:t>
            </a:r>
            <a:r>
              <a:rPr lang="cs-CZ" sz="2400" b="1" dirty="0" smtClean="0">
                <a:solidFill>
                  <a:srgbClr val="FF0000"/>
                </a:solidFill>
              </a:rPr>
              <a:t>dobyl</a:t>
            </a:r>
            <a:r>
              <a:rPr lang="cs-CZ" sz="2400" b="1" dirty="0" smtClean="0"/>
              <a:t> Moravu.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Připojil</a:t>
            </a:r>
            <a:r>
              <a:rPr lang="cs-CZ" sz="2400" b="1" dirty="0" smtClean="0"/>
              <a:t> ji k Čechám.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Podle pověsti se na lovu setkal s poustevníkem </a:t>
            </a:r>
            <a:r>
              <a:rPr lang="cs-CZ" sz="2400" b="1" dirty="0" smtClean="0">
                <a:solidFill>
                  <a:srgbClr val="FF0000"/>
                </a:solidFill>
              </a:rPr>
              <a:t>Prokopem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Brzy potom dal Oldřich založit </a:t>
            </a:r>
            <a:r>
              <a:rPr lang="cs-CZ" sz="2400" b="1" dirty="0" smtClean="0">
                <a:solidFill>
                  <a:srgbClr val="FF0000"/>
                </a:solidFill>
              </a:rPr>
              <a:t>Sázavský klášter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Prokop se stal jeho 1. opatem.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Později byl prohlášen za svatého.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Mniši zde sloužili </a:t>
            </a:r>
            <a:r>
              <a:rPr lang="cs-CZ" sz="2400" b="1" dirty="0" smtClean="0">
                <a:solidFill>
                  <a:srgbClr val="FF0000"/>
                </a:solidFill>
              </a:rPr>
              <a:t>bohoslužby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Sepisovali </a:t>
            </a:r>
            <a:r>
              <a:rPr lang="cs-CZ" sz="2400" b="1" dirty="0" smtClean="0">
                <a:solidFill>
                  <a:srgbClr val="FF0000"/>
                </a:solidFill>
              </a:rPr>
              <a:t>legendy</a:t>
            </a:r>
            <a:r>
              <a:rPr lang="cs-CZ" sz="2400" b="1" dirty="0" smtClean="0"/>
              <a:t> ve staroslověnštině.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Legenda – vyprávění  o životě svatých.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85786" y="928670"/>
            <a:ext cx="3686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Podívejme se na 2. ukázku :</a:t>
            </a:r>
            <a:endParaRPr lang="cs-CZ" sz="2400" b="1" dirty="0"/>
          </a:p>
        </p:txBody>
      </p:sp>
      <p:pic>
        <p:nvPicPr>
          <p:cNvPr id="1025" name="Picture 1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1928802"/>
            <a:ext cx="3343292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14356"/>
            <a:ext cx="266130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57224" y="2643182"/>
            <a:ext cx="53578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http://www.youtube.com/watch?v=hqIflVvP4_M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5786" y="1928802"/>
            <a:ext cx="49291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http://www.youtube.com/watch?v=lxFoclh_vvA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206</Words>
  <Application>Microsoft Office PowerPoint</Application>
  <PresentationFormat>Předvádění na obrazovce (4:3)</PresentationFormat>
  <Paragraphs>70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5</cp:revision>
  <dcterms:created xsi:type="dcterms:W3CDTF">2014-03-02T18:57:45Z</dcterms:created>
  <dcterms:modified xsi:type="dcterms:W3CDTF">2014-03-18T12:16:09Z</dcterms:modified>
</cp:coreProperties>
</file>