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3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youtube.com/watch?v=DtJSHkTmxCo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825559"/>
              </p:ext>
            </p:extLst>
          </p:nvPr>
        </p:nvGraphicFramePr>
        <p:xfrm>
          <a:off x="1643043" y="1451610"/>
          <a:ext cx="5857916" cy="5055800"/>
        </p:xfrm>
        <a:graphic>
          <a:graphicData uri="http://schemas.openxmlformats.org/drawingml/2006/table">
            <a:tbl>
              <a:tblPr/>
              <a:tblGrid>
                <a:gridCol w="2166911"/>
                <a:gridCol w="3691005"/>
              </a:tblGrid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Poslední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Přemyslovci 1.část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841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si lépe osvojí nové učivo pomocí názorných ukázek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Přemysl Otakar </a:t>
                      </a: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II</a:t>
                      </a: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17.3.2014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643042" y="92867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71480"/>
            <a:ext cx="8489568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Čechy za vlády posledních Přemyslovců</a:t>
            </a:r>
          </a:p>
          <a:p>
            <a:r>
              <a:rPr lang="cs-CZ" sz="2400" b="1" dirty="0" smtClean="0"/>
              <a:t>1. část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Přemyslovci získali </a:t>
            </a:r>
            <a:r>
              <a:rPr lang="cs-CZ" sz="2400" b="1" dirty="0" smtClean="0">
                <a:solidFill>
                  <a:srgbClr val="0070C0"/>
                </a:solidFill>
              </a:rPr>
              <a:t>královskou korunu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Sídlem krále se stal </a:t>
            </a:r>
            <a:r>
              <a:rPr lang="cs-CZ" sz="2400" b="1" dirty="0" smtClean="0">
                <a:solidFill>
                  <a:srgbClr val="0070C0"/>
                </a:solidFill>
              </a:rPr>
              <a:t>pražský hrad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Přemysl Otakar II. – </a:t>
            </a:r>
            <a:r>
              <a:rPr lang="cs-CZ" sz="2400" b="1" dirty="0" smtClean="0">
                <a:solidFill>
                  <a:srgbClr val="0070C0"/>
                </a:solidFill>
              </a:rPr>
              <a:t>,,král železný a zlatý´´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Železný – pro své bohatství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Zlatý – pro svou družinu v brnění a železnou kázeň.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Byl to dobrý panovník a velký válečník.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285728"/>
            <a:ext cx="5376728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Přemysl se mohl stát i císařem.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To se nelíbilo německým pánům.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Zvolili si za císaře </a:t>
            </a:r>
            <a:r>
              <a:rPr lang="cs-CZ" sz="2400" b="1" dirty="0" smtClean="0">
                <a:solidFill>
                  <a:srgbClr val="0070C0"/>
                </a:solidFill>
              </a:rPr>
              <a:t>Rudolfa Habsburského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Došlo k boji.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Přemysl přišel o všechna území.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Odmítl poslušnost Rudolfovi.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Došlo k nové bitvě na </a:t>
            </a:r>
            <a:r>
              <a:rPr lang="cs-CZ" sz="2400" b="1" dirty="0" smtClean="0">
                <a:solidFill>
                  <a:srgbClr val="0070C0"/>
                </a:solidFill>
              </a:rPr>
              <a:t>Moravském poli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0070C0"/>
                </a:solidFill>
              </a:rPr>
              <a:t>Přemysl Otakar II. padl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 zemi vypukl hladomor a bída.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928670"/>
            <a:ext cx="3380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Podívejme se na ukázku :</a:t>
            </a:r>
            <a:endParaRPr lang="cs-CZ" sz="2400" b="1" dirty="0"/>
          </a:p>
        </p:txBody>
      </p:sp>
      <p:pic>
        <p:nvPicPr>
          <p:cNvPr id="2049" name="Picture 1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1714488"/>
            <a:ext cx="3786214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64291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00034" y="1785926"/>
            <a:ext cx="57864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http://www.youtube.com/watch?v=DtJSHkTmxCo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199</Words>
  <Application>Microsoft Office PowerPoint</Application>
  <PresentationFormat>Předvádění na obrazovce (4:3)</PresentationFormat>
  <Paragraphs>65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MMU</cp:lastModifiedBy>
  <cp:revision>8</cp:revision>
  <dcterms:created xsi:type="dcterms:W3CDTF">2014-03-13T18:05:06Z</dcterms:created>
  <dcterms:modified xsi:type="dcterms:W3CDTF">2014-03-18T12:19:21Z</dcterms:modified>
</cp:coreProperties>
</file>