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294887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VY_32_INOVACE_06_Sčítání a odčítání do 3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5633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76250"/>
            <a:ext cx="8391525" cy="26400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>
                <a:solidFill>
                  <a:srgbClr val="0070C0"/>
                </a:solidFill>
              </a:rPr>
              <a:t/>
            </a:r>
            <a:br>
              <a:rPr lang="cs-CZ" sz="9600" b="1" smtClean="0">
                <a:solidFill>
                  <a:srgbClr val="0070C0"/>
                </a:solidFill>
              </a:rPr>
            </a:br>
            <a:r>
              <a:rPr lang="cs-CZ" sz="6000" b="1" smtClean="0">
                <a:solidFill>
                  <a:srgbClr val="0070C0"/>
                </a:solidFill>
              </a:rPr>
              <a:t>SČÍTÁNÍ A ODČÍTÁNÍ </a:t>
            </a:r>
            <a:br>
              <a:rPr lang="cs-CZ" sz="6000" b="1" smtClean="0">
                <a:solidFill>
                  <a:srgbClr val="0070C0"/>
                </a:solidFill>
              </a:rPr>
            </a:br>
            <a:r>
              <a:rPr lang="cs-CZ" sz="6000" b="1" smtClean="0">
                <a:solidFill>
                  <a:srgbClr val="0070C0"/>
                </a:solidFill>
              </a:rPr>
              <a:t>         DO 3</a:t>
            </a:r>
            <a:r>
              <a:rPr lang="cs-CZ" sz="6000" b="1" smtClean="0">
                <a:solidFill>
                  <a:srgbClr val="FF0000"/>
                </a:solidFill>
              </a:rPr>
              <a:t>  </a:t>
            </a:r>
            <a:r>
              <a:rPr lang="cs-CZ" sz="6000" b="1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smtClean="0"/>
              <a:t>PaedDr. Zdeňka Kofroňová, 2. ZŠ Dobříš</a:t>
            </a:r>
          </a:p>
          <a:p>
            <a:pPr eaLnBrk="1" hangingPunct="1"/>
            <a:endParaRPr lang="cs-CZ" sz="1200" i="1" smtClean="0">
              <a:latin typeface="Calibri" pitchFamily="34" charset="0"/>
            </a:endParaRPr>
          </a:p>
        </p:txBody>
      </p:sp>
      <p:pic>
        <p:nvPicPr>
          <p:cNvPr id="2052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775" y="2708275"/>
            <a:ext cx="1779588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Obrázek 4" descr="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572651">
            <a:off x="5783263" y="3040063"/>
            <a:ext cx="2312987" cy="171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Obrázek 5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42684">
            <a:off x="2976563" y="3376613"/>
            <a:ext cx="1482725" cy="185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3757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268538" y="3644900"/>
            <a:ext cx="915987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5" name="TextovéPole 3"/>
          <p:cNvSpPr txBox="1">
            <a:spLocks noChangeArrowheads="1"/>
          </p:cNvSpPr>
          <p:nvPr/>
        </p:nvSpPr>
        <p:spPr bwMode="auto">
          <a:xfrm>
            <a:off x="4787900" y="3644900"/>
            <a:ext cx="9159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7235825" y="3573463"/>
            <a:ext cx="9159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19475" y="3716338"/>
            <a:ext cx="792163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+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016625" y="3716338"/>
            <a:ext cx="863600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=</a:t>
            </a:r>
          </a:p>
        </p:txBody>
      </p:sp>
      <p:pic>
        <p:nvPicPr>
          <p:cNvPr id="3079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10007">
            <a:off x="1828800" y="1249363"/>
            <a:ext cx="1795463" cy="188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10007">
            <a:off x="4167188" y="1249363"/>
            <a:ext cx="1793875" cy="188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32656"/>
            <a:ext cx="3203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Sestavuj příklad podle obrázků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920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8759">
            <a:off x="4396582" y="1300956"/>
            <a:ext cx="2312988" cy="171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Obrázek 3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164304">
            <a:off x="1296194" y="1121569"/>
            <a:ext cx="2376488" cy="175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2195513" y="3933825"/>
            <a:ext cx="909637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0D0D0D"/>
                </a:solidFill>
              </a:rPr>
              <a:t>2</a:t>
            </a:r>
          </a:p>
        </p:txBody>
      </p:sp>
      <p:pic>
        <p:nvPicPr>
          <p:cNvPr id="4101" name="Obrázek 3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91808">
            <a:off x="607219" y="1362869"/>
            <a:ext cx="2392362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4"/>
          <p:cNvSpPr txBox="1">
            <a:spLocks noChangeArrowheads="1"/>
          </p:cNvSpPr>
          <p:nvPr/>
        </p:nvSpPr>
        <p:spPr bwMode="auto">
          <a:xfrm>
            <a:off x="4643438" y="4005263"/>
            <a:ext cx="909637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0D0D0D"/>
                </a:solidFill>
              </a:rPr>
              <a:t>1</a:t>
            </a:r>
          </a:p>
        </p:txBody>
      </p:sp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7380288" y="3933825"/>
            <a:ext cx="909637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0D0D0D"/>
                </a:solidFill>
              </a:rPr>
              <a:t>3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419475" y="4016375"/>
            <a:ext cx="80645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+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084888" y="4016375"/>
            <a:ext cx="1014412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1496484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814">
            <a:off x="1258888" y="1196975"/>
            <a:ext cx="1482725" cy="185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051050" y="3933825"/>
            <a:ext cx="86360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/>
              <a:t>1</a:t>
            </a:r>
          </a:p>
        </p:txBody>
      </p:sp>
      <p:pic>
        <p:nvPicPr>
          <p:cNvPr id="2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814">
            <a:off x="3708400" y="1052513"/>
            <a:ext cx="1482725" cy="185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814">
            <a:off x="5076825" y="1125538"/>
            <a:ext cx="1482725" cy="185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4500563" y="3933825"/>
            <a:ext cx="86360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/>
              <a:t>2</a:t>
            </a:r>
          </a:p>
        </p:txBody>
      </p:sp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7092950" y="4005263"/>
            <a:ext cx="86360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/>
              <a:t>3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071813" y="4017963"/>
            <a:ext cx="1079500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+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818188" y="4017963"/>
            <a:ext cx="985837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3259467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196975"/>
            <a:ext cx="1779587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268538" y="3644900"/>
            <a:ext cx="915987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C00000"/>
                </a:solidFill>
              </a:rPr>
              <a:t>2</a:t>
            </a:r>
          </a:p>
        </p:txBody>
      </p:sp>
      <p:pic>
        <p:nvPicPr>
          <p:cNvPr id="2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1196975"/>
            <a:ext cx="1779587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3"/>
          <p:cNvSpPr txBox="1">
            <a:spLocks noChangeArrowheads="1"/>
          </p:cNvSpPr>
          <p:nvPr/>
        </p:nvSpPr>
        <p:spPr bwMode="auto">
          <a:xfrm>
            <a:off x="4787900" y="3644900"/>
            <a:ext cx="9159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7235825" y="3573463"/>
            <a:ext cx="9159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563938" y="3573463"/>
            <a:ext cx="792162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-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016625" y="3716338"/>
            <a:ext cx="863600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=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 rot="-2378318">
            <a:off x="3225800" y="1160463"/>
            <a:ext cx="3751263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/>
              <a:t>_____</a:t>
            </a:r>
          </a:p>
        </p:txBody>
      </p:sp>
    </p:spTree>
    <p:extLst>
      <p:ext uri="{BB962C8B-B14F-4D97-AF65-F5344CB8AC3E}">
        <p14:creationId xmlns:p14="http://schemas.microsoft.com/office/powerpoint/2010/main" val="67219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3677217">
            <a:off x="4396582" y="1307306"/>
            <a:ext cx="2312988" cy="171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91808">
            <a:off x="2439194" y="1216819"/>
            <a:ext cx="2376488" cy="175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195513" y="3933825"/>
            <a:ext cx="909637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0D0D0D"/>
                </a:solidFill>
              </a:rPr>
              <a:t>3</a:t>
            </a:r>
          </a:p>
        </p:txBody>
      </p:sp>
      <p:pic>
        <p:nvPicPr>
          <p:cNvPr id="2" name="Obrázek 3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91808">
            <a:off x="592931" y="1208882"/>
            <a:ext cx="2392363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4"/>
          <p:cNvSpPr txBox="1">
            <a:spLocks noChangeArrowheads="1"/>
          </p:cNvSpPr>
          <p:nvPr/>
        </p:nvSpPr>
        <p:spPr bwMode="auto">
          <a:xfrm>
            <a:off x="4643438" y="4005263"/>
            <a:ext cx="909637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0D0D0D"/>
                </a:solidFill>
              </a:rPr>
              <a:t>1</a:t>
            </a:r>
          </a:p>
        </p:txBody>
      </p:sp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7380288" y="3933825"/>
            <a:ext cx="909637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>
                <a:solidFill>
                  <a:srgbClr val="0D0D0D"/>
                </a:solidFill>
              </a:rPr>
              <a:t>2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419475" y="4016375"/>
            <a:ext cx="80645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-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084888" y="4016375"/>
            <a:ext cx="1014412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=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 rot="-1737342">
            <a:off x="3676650" y="927100"/>
            <a:ext cx="375285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/>
              <a:t>_____</a:t>
            </a:r>
          </a:p>
        </p:txBody>
      </p:sp>
    </p:spTree>
    <p:extLst>
      <p:ext uri="{BB962C8B-B14F-4D97-AF65-F5344CB8AC3E}">
        <p14:creationId xmlns:p14="http://schemas.microsoft.com/office/powerpoint/2010/main" val="146088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814">
            <a:off x="1258888" y="1196975"/>
            <a:ext cx="1482725" cy="185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051050" y="3933825"/>
            <a:ext cx="86360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/>
              <a:t>3</a:t>
            </a:r>
          </a:p>
        </p:txBody>
      </p:sp>
      <p:pic>
        <p:nvPicPr>
          <p:cNvPr id="2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814">
            <a:off x="3279775" y="1122363"/>
            <a:ext cx="1482725" cy="185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814">
            <a:off x="5076825" y="1125538"/>
            <a:ext cx="1482725" cy="185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4500563" y="3933825"/>
            <a:ext cx="86360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/>
              <a:t>2</a:t>
            </a:r>
          </a:p>
        </p:txBody>
      </p:sp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7092950" y="4005263"/>
            <a:ext cx="86360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/>
              <a:t>1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241675" y="3989388"/>
            <a:ext cx="779463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-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818188" y="4017963"/>
            <a:ext cx="985837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/>
              <a:t>=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 rot="-2543891">
            <a:off x="3676650" y="927100"/>
            <a:ext cx="375285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/>
              <a:t> ____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 rot="-2386830">
            <a:off x="1481138" y="966788"/>
            <a:ext cx="3625850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/>
              <a:t>  ____</a:t>
            </a:r>
          </a:p>
        </p:txBody>
      </p:sp>
    </p:spTree>
    <p:extLst>
      <p:ext uri="{BB962C8B-B14F-4D97-AF65-F5344CB8AC3E}">
        <p14:creationId xmlns:p14="http://schemas.microsoft.com/office/powerpoint/2010/main" val="614176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Vypočítej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>
          <a:xfrm>
            <a:off x="1547813" y="1557338"/>
            <a:ext cx="2817812" cy="28797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1 + 1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2 + 1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1 + 2 = </a:t>
            </a:r>
          </a:p>
        </p:txBody>
      </p:sp>
      <p:sp>
        <p:nvSpPr>
          <p:cNvPr id="9220" name="Zástupný symbol pro obsah 3"/>
          <p:cNvSpPr>
            <a:spLocks noGrp="1"/>
          </p:cNvSpPr>
          <p:nvPr>
            <p:ph sz="half" idx="2"/>
          </p:nvPr>
        </p:nvSpPr>
        <p:spPr>
          <a:xfrm>
            <a:off x="5724525" y="1557338"/>
            <a:ext cx="2874963" cy="26638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2 –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 –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 – 2 =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763962" y="1507785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2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738563" y="2416175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3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738563" y="3279775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3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12088" y="3289300"/>
            <a:ext cx="7207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1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800975" y="2416175"/>
            <a:ext cx="71913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2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812088" y="1508125"/>
            <a:ext cx="7207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1</a:t>
            </a:r>
          </a:p>
        </p:txBody>
      </p:sp>
      <p:pic>
        <p:nvPicPr>
          <p:cNvPr id="9227" name="Obrázek 11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931342">
            <a:off x="5389563" y="4462463"/>
            <a:ext cx="2089150" cy="155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8" name="Obrázek 1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077195">
            <a:off x="5756275" y="4567238"/>
            <a:ext cx="1914525" cy="141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9" name="Obrázek 13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3553631">
            <a:off x="6711157" y="4620419"/>
            <a:ext cx="1873250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0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10007">
            <a:off x="1011238" y="4681538"/>
            <a:ext cx="1290637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814">
            <a:off x="4241800" y="4389438"/>
            <a:ext cx="1068388" cy="1338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Obrázek 15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814">
            <a:off x="3333750" y="4826000"/>
            <a:ext cx="1108075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832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Přepiš do sešitu a vypočítej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sz="half" idx="1"/>
          </p:nvPr>
        </p:nvSpPr>
        <p:spPr>
          <a:xfrm>
            <a:off x="1547813" y="1557338"/>
            <a:ext cx="2817812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1 + 1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2 + 1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1 + 2 = </a:t>
            </a:r>
          </a:p>
        </p:txBody>
      </p:sp>
      <p:sp>
        <p:nvSpPr>
          <p:cNvPr id="10244" name="Zástupný symbol pro obsah 3"/>
          <p:cNvSpPr>
            <a:spLocks noGrp="1"/>
          </p:cNvSpPr>
          <p:nvPr>
            <p:ph sz="half" idx="2"/>
          </p:nvPr>
        </p:nvSpPr>
        <p:spPr>
          <a:xfrm>
            <a:off x="5657850" y="1557338"/>
            <a:ext cx="2874963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2 –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 –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 – 2 = 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581150" y="2206625"/>
            <a:ext cx="6840538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579563" y="3925888"/>
            <a:ext cx="6842125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76375" y="3068638"/>
            <a:ext cx="6840538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2599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Zkontroluj správnost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sz="half" idx="1"/>
          </p:nvPr>
        </p:nvSpPr>
        <p:spPr>
          <a:xfrm>
            <a:off x="1547813" y="1557338"/>
            <a:ext cx="2817812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1 + 1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2 + 1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1 + 2 = </a:t>
            </a:r>
          </a:p>
        </p:txBody>
      </p:sp>
      <p:sp>
        <p:nvSpPr>
          <p:cNvPr id="11268" name="Zástupný symbol pro obsah 3"/>
          <p:cNvSpPr>
            <a:spLocks noGrp="1"/>
          </p:cNvSpPr>
          <p:nvPr>
            <p:ph sz="half" idx="2"/>
          </p:nvPr>
        </p:nvSpPr>
        <p:spPr>
          <a:xfrm>
            <a:off x="5724525" y="1557338"/>
            <a:ext cx="2874963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2 –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 – 1 = </a:t>
            </a:r>
          </a:p>
          <a:p>
            <a:pPr marL="0" indent="0">
              <a:buFontTx/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 – 2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=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738563" y="1546225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2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738563" y="2416175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3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738563" y="3279775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3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12088" y="3289300"/>
            <a:ext cx="7207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1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800975" y="2416175"/>
            <a:ext cx="71913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2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799388" y="1568450"/>
            <a:ext cx="7207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b="1" dirty="0"/>
              <a:t>1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1547813" y="2198688"/>
            <a:ext cx="6840537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547813" y="3068638"/>
            <a:ext cx="6840537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547813" y="3933825"/>
            <a:ext cx="6840537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7426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2"/>
          <p:cNvSpPr>
            <a:spLocks noGrp="1"/>
          </p:cNvSpPr>
          <p:nvPr>
            <p:ph type="title" idx="4294967295"/>
          </p:nvPr>
        </p:nvSpPr>
        <p:spPr>
          <a:xfrm>
            <a:off x="395288" y="549275"/>
            <a:ext cx="7993062" cy="1150938"/>
          </a:xfrm>
        </p:spPr>
        <p:txBody>
          <a:bodyPr/>
          <a:lstStyle/>
          <a:p>
            <a:pPr algn="l" eaLnBrk="1" hangingPunct="1"/>
            <a:r>
              <a:rPr lang="cs-CZ" sz="1600" smtClean="0"/>
              <a:t>Použité obrázky :</a:t>
            </a:r>
            <a:br>
              <a:rPr lang="cs-CZ" sz="1600" smtClean="0"/>
            </a:br>
            <a:r>
              <a:rPr lang="cs-CZ" sz="1600" smtClean="0"/>
              <a:t>http://www.clker.com/clipart</a:t>
            </a:r>
            <a:r>
              <a:rPr lang="cs-CZ" sz="900" smtClean="0"/>
              <a:t/>
            </a:r>
            <a:br>
              <a:rPr lang="cs-CZ" sz="900" smtClean="0"/>
            </a:br>
            <a:endParaRPr lang="cs-CZ" sz="900" smtClean="0"/>
          </a:p>
        </p:txBody>
      </p:sp>
    </p:spTree>
    <p:extLst>
      <p:ext uri="{BB962C8B-B14F-4D97-AF65-F5344CB8AC3E}">
        <p14:creationId xmlns:p14="http://schemas.microsoft.com/office/powerpoint/2010/main" val="177379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166</Words>
  <Application>Microsoft Office PowerPoint</Application>
  <PresentationFormat>Předvádění na obrazovce (4:3)</PresentationFormat>
  <Paragraphs>79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 SČÍTÁNÍ A ODČÍTÁNÍ           DO 3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Vypočítej</vt:lpstr>
      <vt:lpstr>Přepiš do sešitu a vypočítej</vt:lpstr>
      <vt:lpstr>Zkontroluj správnost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OEM</cp:lastModifiedBy>
  <cp:revision>18</cp:revision>
  <dcterms:created xsi:type="dcterms:W3CDTF">2011-05-07T19:32:38Z</dcterms:created>
  <dcterms:modified xsi:type="dcterms:W3CDTF">2011-09-05T16:26:32Z</dcterms:modified>
</cp:coreProperties>
</file>