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5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2F9B2BF-2937-4456-B981-60E3AA945007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32F5615-FA64-42FA-88EC-D4D7F64F5859}">
      <dgm:prSet phldrT="[Text]"/>
      <dgm:spPr/>
      <dgm:t>
        <a:bodyPr/>
        <a:lstStyle/>
        <a:p>
          <a:r>
            <a:rPr lang="cs-CZ" smtClean="0"/>
            <a:t>ži-ží</a:t>
          </a:r>
          <a:endParaRPr lang="cs-CZ"/>
        </a:p>
      </dgm:t>
    </dgm:pt>
    <dgm:pt modelId="{2E7BA565-7783-435E-B9A8-6ADCE21BDD17}" type="parTrans" cxnId="{C6322F19-88F4-443C-B53F-2481E82068FC}">
      <dgm:prSet/>
      <dgm:spPr/>
      <dgm:t>
        <a:bodyPr/>
        <a:lstStyle/>
        <a:p>
          <a:endParaRPr lang="cs-CZ"/>
        </a:p>
      </dgm:t>
    </dgm:pt>
    <dgm:pt modelId="{BE549BE1-6356-4B81-9DB0-F4BAE68D38C6}" type="sibTrans" cxnId="{C6322F19-88F4-443C-B53F-2481E82068FC}">
      <dgm:prSet/>
      <dgm:spPr/>
      <dgm:t>
        <a:bodyPr/>
        <a:lstStyle/>
        <a:p>
          <a:endParaRPr lang="cs-CZ"/>
        </a:p>
      </dgm:t>
    </dgm:pt>
    <dgm:pt modelId="{3F048C6E-3EF0-4DDA-8129-BE05E8AC2EA2}">
      <dgm:prSet phldrT="[Text]"/>
      <dgm:spPr/>
      <dgm:t>
        <a:bodyPr/>
        <a:lstStyle/>
        <a:p>
          <a:r>
            <a:rPr lang="cs-CZ" smtClean="0"/>
            <a:t>ni-ní</a:t>
          </a:r>
          <a:endParaRPr lang="cs-CZ"/>
        </a:p>
      </dgm:t>
    </dgm:pt>
    <dgm:pt modelId="{F16D62A0-4038-4335-BBBB-63A28BCDF5DB}" type="parTrans" cxnId="{6F4DC07C-5074-4605-95A3-A6039A6BAB95}">
      <dgm:prSet/>
      <dgm:spPr/>
      <dgm:t>
        <a:bodyPr/>
        <a:lstStyle/>
        <a:p>
          <a:endParaRPr lang="cs-CZ"/>
        </a:p>
      </dgm:t>
    </dgm:pt>
    <dgm:pt modelId="{81388DF3-B581-4E6F-9AC0-1C6DD1FB2B82}" type="sibTrans" cxnId="{6F4DC07C-5074-4605-95A3-A6039A6BAB95}">
      <dgm:prSet/>
      <dgm:spPr/>
      <dgm:t>
        <a:bodyPr/>
        <a:lstStyle/>
        <a:p>
          <a:endParaRPr lang="cs-CZ"/>
        </a:p>
      </dgm:t>
    </dgm:pt>
    <dgm:pt modelId="{D37E08E3-A229-414B-A798-492556D2F2AF}">
      <dgm:prSet phldrT="[Text]"/>
      <dgm:spPr/>
      <dgm:t>
        <a:bodyPr/>
        <a:lstStyle/>
        <a:p>
          <a:r>
            <a:rPr lang="cs-CZ" smtClean="0"/>
            <a:t>ji-jí</a:t>
          </a:r>
          <a:endParaRPr lang="cs-CZ"/>
        </a:p>
      </dgm:t>
    </dgm:pt>
    <dgm:pt modelId="{77717C30-192D-40FF-825B-4B2211493F1E}" type="parTrans" cxnId="{775669E9-7FA0-4321-B640-F5655A86D99B}">
      <dgm:prSet/>
      <dgm:spPr/>
      <dgm:t>
        <a:bodyPr/>
        <a:lstStyle/>
        <a:p>
          <a:endParaRPr lang="cs-CZ"/>
        </a:p>
      </dgm:t>
    </dgm:pt>
    <dgm:pt modelId="{CF9ADEAE-AD4F-4BCD-B467-143814433FFB}" type="sibTrans" cxnId="{775669E9-7FA0-4321-B640-F5655A86D99B}">
      <dgm:prSet/>
      <dgm:spPr/>
      <dgm:t>
        <a:bodyPr/>
        <a:lstStyle/>
        <a:p>
          <a:endParaRPr lang="cs-CZ"/>
        </a:p>
      </dgm:t>
    </dgm:pt>
    <dgm:pt modelId="{D2ABBCCF-DD12-44D7-B332-3E3FFB438221}">
      <dgm:prSet phldrT="[Text]"/>
      <dgm:spPr/>
      <dgm:t>
        <a:bodyPr/>
        <a:lstStyle/>
        <a:p>
          <a:r>
            <a:rPr lang="cs-CZ" smtClean="0"/>
            <a:t>ty</a:t>
          </a:r>
          <a:endParaRPr lang="cs-CZ"/>
        </a:p>
      </dgm:t>
    </dgm:pt>
    <dgm:pt modelId="{869DF317-0D56-4553-A33D-A7D364E3C972}" type="parTrans" cxnId="{CB27E2EC-951A-43CE-89EC-F328930EDD73}">
      <dgm:prSet/>
      <dgm:spPr/>
      <dgm:t>
        <a:bodyPr/>
        <a:lstStyle/>
        <a:p>
          <a:endParaRPr lang="cs-CZ"/>
        </a:p>
      </dgm:t>
    </dgm:pt>
    <dgm:pt modelId="{31A00428-105B-487F-8DAB-2F854ECDA6D5}" type="sibTrans" cxnId="{CB27E2EC-951A-43CE-89EC-F328930EDD73}">
      <dgm:prSet/>
      <dgm:spPr/>
      <dgm:t>
        <a:bodyPr/>
        <a:lstStyle/>
        <a:p>
          <a:endParaRPr lang="cs-CZ"/>
        </a:p>
      </dgm:t>
    </dgm:pt>
    <dgm:pt modelId="{8924709C-80AD-4C23-B3C3-F0EDA9B0CA28}">
      <dgm:prSet phldrT="[Text]"/>
      <dgm:spPr/>
      <dgm:t>
        <a:bodyPr/>
        <a:lstStyle/>
        <a:p>
          <a:r>
            <a:rPr lang="cs-CZ" smtClean="0"/>
            <a:t>dy</a:t>
          </a:r>
          <a:endParaRPr lang="cs-CZ"/>
        </a:p>
      </dgm:t>
    </dgm:pt>
    <dgm:pt modelId="{6E3A9390-3805-49E3-A7D6-D553884888BB}" type="parTrans" cxnId="{651C8E41-07F7-41DA-ADCC-115AC1BDDE2E}">
      <dgm:prSet/>
      <dgm:spPr/>
      <dgm:t>
        <a:bodyPr/>
        <a:lstStyle/>
        <a:p>
          <a:endParaRPr lang="cs-CZ"/>
        </a:p>
      </dgm:t>
    </dgm:pt>
    <dgm:pt modelId="{0B77C5C1-44C4-43F4-B688-8DC497217A50}" type="sibTrans" cxnId="{651C8E41-07F7-41DA-ADCC-115AC1BDDE2E}">
      <dgm:prSet/>
      <dgm:spPr/>
      <dgm:t>
        <a:bodyPr/>
        <a:lstStyle/>
        <a:p>
          <a:endParaRPr lang="cs-CZ"/>
        </a:p>
      </dgm:t>
    </dgm:pt>
    <dgm:pt modelId="{7E205AAE-0D1D-4525-924B-F4EF33A45508}" type="pres">
      <dgm:prSet presAssocID="{B2F9B2BF-2937-4456-B981-60E3AA945007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450682F-870A-4A89-A1CE-1EB36C4B4A80}" type="pres">
      <dgm:prSet presAssocID="{C32F5615-FA64-42FA-88EC-D4D7F64F5859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D6DB7F-3416-4755-BCAB-C6EACE037027}" type="pres">
      <dgm:prSet presAssocID="{BE549BE1-6356-4B81-9DB0-F4BAE68D38C6}" presName="sibTrans" presStyleLbl="sibTrans2D1" presStyleIdx="0" presStyleCnt="5"/>
      <dgm:spPr/>
      <dgm:t>
        <a:bodyPr/>
        <a:lstStyle/>
        <a:p>
          <a:endParaRPr lang="cs-CZ"/>
        </a:p>
      </dgm:t>
    </dgm:pt>
    <dgm:pt modelId="{55ABB08C-74DA-4908-9B9A-ADEEFBCF7FC3}" type="pres">
      <dgm:prSet presAssocID="{BE549BE1-6356-4B81-9DB0-F4BAE68D38C6}" presName="connectorText" presStyleLbl="sibTrans2D1" presStyleIdx="0" presStyleCnt="5"/>
      <dgm:spPr/>
      <dgm:t>
        <a:bodyPr/>
        <a:lstStyle/>
        <a:p>
          <a:endParaRPr lang="cs-CZ"/>
        </a:p>
      </dgm:t>
    </dgm:pt>
    <dgm:pt modelId="{4D757009-5411-4FAD-AD64-F2247DCCB08D}" type="pres">
      <dgm:prSet presAssocID="{3F048C6E-3EF0-4DDA-8129-BE05E8AC2EA2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679BDA-24A9-4080-A904-26AEEA32DD47}" type="pres">
      <dgm:prSet presAssocID="{81388DF3-B581-4E6F-9AC0-1C6DD1FB2B82}" presName="sibTrans" presStyleLbl="sibTrans2D1" presStyleIdx="1" presStyleCnt="5"/>
      <dgm:spPr/>
      <dgm:t>
        <a:bodyPr/>
        <a:lstStyle/>
        <a:p>
          <a:endParaRPr lang="cs-CZ"/>
        </a:p>
      </dgm:t>
    </dgm:pt>
    <dgm:pt modelId="{E2609AE9-E40B-453A-92C5-05D99A5E5F8F}" type="pres">
      <dgm:prSet presAssocID="{81388DF3-B581-4E6F-9AC0-1C6DD1FB2B82}" presName="connectorText" presStyleLbl="sibTrans2D1" presStyleIdx="1" presStyleCnt="5"/>
      <dgm:spPr/>
      <dgm:t>
        <a:bodyPr/>
        <a:lstStyle/>
        <a:p>
          <a:endParaRPr lang="cs-CZ"/>
        </a:p>
      </dgm:t>
    </dgm:pt>
    <dgm:pt modelId="{0604681F-E748-4B65-9308-3476643E7671}" type="pres">
      <dgm:prSet presAssocID="{D37E08E3-A229-414B-A798-492556D2F2AF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468C556-DEB3-4A01-9AE8-45E3BA7D0D08}" type="pres">
      <dgm:prSet presAssocID="{CF9ADEAE-AD4F-4BCD-B467-143814433FFB}" presName="sibTrans" presStyleLbl="sibTrans2D1" presStyleIdx="2" presStyleCnt="5"/>
      <dgm:spPr/>
      <dgm:t>
        <a:bodyPr/>
        <a:lstStyle/>
        <a:p>
          <a:endParaRPr lang="cs-CZ"/>
        </a:p>
      </dgm:t>
    </dgm:pt>
    <dgm:pt modelId="{7A5E0203-3821-4E1B-A7A5-97524BDE66FC}" type="pres">
      <dgm:prSet presAssocID="{CF9ADEAE-AD4F-4BCD-B467-143814433FFB}" presName="connectorText" presStyleLbl="sibTrans2D1" presStyleIdx="2" presStyleCnt="5"/>
      <dgm:spPr/>
      <dgm:t>
        <a:bodyPr/>
        <a:lstStyle/>
        <a:p>
          <a:endParaRPr lang="cs-CZ"/>
        </a:p>
      </dgm:t>
    </dgm:pt>
    <dgm:pt modelId="{7FCEABAD-69AA-4240-B6B9-A900E6F47A75}" type="pres">
      <dgm:prSet presAssocID="{D2ABBCCF-DD12-44D7-B332-3E3FFB438221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B3FCB0-DC9A-41A8-B3E7-7A5614E3B85F}" type="pres">
      <dgm:prSet presAssocID="{31A00428-105B-487F-8DAB-2F854ECDA6D5}" presName="sibTrans" presStyleLbl="sibTrans2D1" presStyleIdx="3" presStyleCnt="5"/>
      <dgm:spPr/>
      <dgm:t>
        <a:bodyPr/>
        <a:lstStyle/>
        <a:p>
          <a:endParaRPr lang="cs-CZ"/>
        </a:p>
      </dgm:t>
    </dgm:pt>
    <dgm:pt modelId="{BF6C8A2E-9F18-4B04-A3CF-E404E385E898}" type="pres">
      <dgm:prSet presAssocID="{31A00428-105B-487F-8DAB-2F854ECDA6D5}" presName="connectorText" presStyleLbl="sibTrans2D1" presStyleIdx="3" presStyleCnt="5"/>
      <dgm:spPr/>
      <dgm:t>
        <a:bodyPr/>
        <a:lstStyle/>
        <a:p>
          <a:endParaRPr lang="cs-CZ"/>
        </a:p>
      </dgm:t>
    </dgm:pt>
    <dgm:pt modelId="{00B5E697-308A-43B6-A108-313E9E0C4597}" type="pres">
      <dgm:prSet presAssocID="{8924709C-80AD-4C23-B3C3-F0EDA9B0CA28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E7CBA2-3780-4736-8E75-C1679511A127}" type="pres">
      <dgm:prSet presAssocID="{0B77C5C1-44C4-43F4-B688-8DC497217A50}" presName="sibTrans" presStyleLbl="sibTrans2D1" presStyleIdx="4" presStyleCnt="5"/>
      <dgm:spPr/>
      <dgm:t>
        <a:bodyPr/>
        <a:lstStyle/>
        <a:p>
          <a:endParaRPr lang="cs-CZ"/>
        </a:p>
      </dgm:t>
    </dgm:pt>
    <dgm:pt modelId="{750A7D5D-8F1F-465B-9DA2-1DA692DCB979}" type="pres">
      <dgm:prSet presAssocID="{0B77C5C1-44C4-43F4-B688-8DC497217A50}" presName="connectorText" presStyleLbl="sibTrans2D1" presStyleIdx="4" presStyleCnt="5"/>
      <dgm:spPr/>
      <dgm:t>
        <a:bodyPr/>
        <a:lstStyle/>
        <a:p>
          <a:endParaRPr lang="cs-CZ"/>
        </a:p>
      </dgm:t>
    </dgm:pt>
  </dgm:ptLst>
  <dgm:cxnLst>
    <dgm:cxn modelId="{740F7E36-FC56-4564-AD88-BB7706693FEE}" type="presOf" srcId="{C32F5615-FA64-42FA-88EC-D4D7F64F5859}" destId="{2450682F-870A-4A89-A1CE-1EB36C4B4A80}" srcOrd="0" destOrd="0" presId="urn:microsoft.com/office/officeart/2005/8/layout/cycle2"/>
    <dgm:cxn modelId="{7B39AB5D-B56E-4888-AA74-A34DDFD05B32}" type="presOf" srcId="{CF9ADEAE-AD4F-4BCD-B467-143814433FFB}" destId="{7A5E0203-3821-4E1B-A7A5-97524BDE66FC}" srcOrd="1" destOrd="0" presId="urn:microsoft.com/office/officeart/2005/8/layout/cycle2"/>
    <dgm:cxn modelId="{775669E9-7FA0-4321-B640-F5655A86D99B}" srcId="{B2F9B2BF-2937-4456-B981-60E3AA945007}" destId="{D37E08E3-A229-414B-A798-492556D2F2AF}" srcOrd="2" destOrd="0" parTransId="{77717C30-192D-40FF-825B-4B2211493F1E}" sibTransId="{CF9ADEAE-AD4F-4BCD-B467-143814433FFB}"/>
    <dgm:cxn modelId="{E6605797-890A-49AE-902D-55EEBF55A344}" type="presOf" srcId="{81388DF3-B581-4E6F-9AC0-1C6DD1FB2B82}" destId="{E2609AE9-E40B-453A-92C5-05D99A5E5F8F}" srcOrd="1" destOrd="0" presId="urn:microsoft.com/office/officeart/2005/8/layout/cycle2"/>
    <dgm:cxn modelId="{60683489-B384-4988-BAD1-86EECEB0ECBF}" type="presOf" srcId="{0B77C5C1-44C4-43F4-B688-8DC497217A50}" destId="{750A7D5D-8F1F-465B-9DA2-1DA692DCB979}" srcOrd="1" destOrd="0" presId="urn:microsoft.com/office/officeart/2005/8/layout/cycle2"/>
    <dgm:cxn modelId="{7F02B48C-86D3-4C11-9F6B-DD6E679DE048}" type="presOf" srcId="{8924709C-80AD-4C23-B3C3-F0EDA9B0CA28}" destId="{00B5E697-308A-43B6-A108-313E9E0C4597}" srcOrd="0" destOrd="0" presId="urn:microsoft.com/office/officeart/2005/8/layout/cycle2"/>
    <dgm:cxn modelId="{38A4087B-C811-443F-8419-FDDB0ABBCA3F}" type="presOf" srcId="{CF9ADEAE-AD4F-4BCD-B467-143814433FFB}" destId="{4468C556-DEB3-4A01-9AE8-45E3BA7D0D08}" srcOrd="0" destOrd="0" presId="urn:microsoft.com/office/officeart/2005/8/layout/cycle2"/>
    <dgm:cxn modelId="{35BBEAE6-15B3-4E18-8782-01A13F8A221D}" type="presOf" srcId="{BE549BE1-6356-4B81-9DB0-F4BAE68D38C6}" destId="{55ABB08C-74DA-4908-9B9A-ADEEFBCF7FC3}" srcOrd="1" destOrd="0" presId="urn:microsoft.com/office/officeart/2005/8/layout/cycle2"/>
    <dgm:cxn modelId="{C6322F19-88F4-443C-B53F-2481E82068FC}" srcId="{B2F9B2BF-2937-4456-B981-60E3AA945007}" destId="{C32F5615-FA64-42FA-88EC-D4D7F64F5859}" srcOrd="0" destOrd="0" parTransId="{2E7BA565-7783-435E-B9A8-6ADCE21BDD17}" sibTransId="{BE549BE1-6356-4B81-9DB0-F4BAE68D38C6}"/>
    <dgm:cxn modelId="{B5B946E0-E733-4CA9-B221-D13879660D73}" type="presOf" srcId="{0B77C5C1-44C4-43F4-B688-8DC497217A50}" destId="{5FE7CBA2-3780-4736-8E75-C1679511A127}" srcOrd="0" destOrd="0" presId="urn:microsoft.com/office/officeart/2005/8/layout/cycle2"/>
    <dgm:cxn modelId="{CB27E2EC-951A-43CE-89EC-F328930EDD73}" srcId="{B2F9B2BF-2937-4456-B981-60E3AA945007}" destId="{D2ABBCCF-DD12-44D7-B332-3E3FFB438221}" srcOrd="3" destOrd="0" parTransId="{869DF317-0D56-4553-A33D-A7D364E3C972}" sibTransId="{31A00428-105B-487F-8DAB-2F854ECDA6D5}"/>
    <dgm:cxn modelId="{0E6879FD-9381-402B-B3CD-6219938D0D60}" type="presOf" srcId="{3F048C6E-3EF0-4DDA-8129-BE05E8AC2EA2}" destId="{4D757009-5411-4FAD-AD64-F2247DCCB08D}" srcOrd="0" destOrd="0" presId="urn:microsoft.com/office/officeart/2005/8/layout/cycle2"/>
    <dgm:cxn modelId="{6F4DC07C-5074-4605-95A3-A6039A6BAB95}" srcId="{B2F9B2BF-2937-4456-B981-60E3AA945007}" destId="{3F048C6E-3EF0-4DDA-8129-BE05E8AC2EA2}" srcOrd="1" destOrd="0" parTransId="{F16D62A0-4038-4335-BBBB-63A28BCDF5DB}" sibTransId="{81388DF3-B581-4E6F-9AC0-1C6DD1FB2B82}"/>
    <dgm:cxn modelId="{46C140EA-5D1F-47A1-BE42-254E8ACB6253}" type="presOf" srcId="{31A00428-105B-487F-8DAB-2F854ECDA6D5}" destId="{BF6C8A2E-9F18-4B04-A3CF-E404E385E898}" srcOrd="1" destOrd="0" presId="urn:microsoft.com/office/officeart/2005/8/layout/cycle2"/>
    <dgm:cxn modelId="{651C8E41-07F7-41DA-ADCC-115AC1BDDE2E}" srcId="{B2F9B2BF-2937-4456-B981-60E3AA945007}" destId="{8924709C-80AD-4C23-B3C3-F0EDA9B0CA28}" srcOrd="4" destOrd="0" parTransId="{6E3A9390-3805-49E3-A7D6-D553884888BB}" sibTransId="{0B77C5C1-44C4-43F4-B688-8DC497217A50}"/>
    <dgm:cxn modelId="{27D8D573-B398-42A7-99F6-445D06F00135}" type="presOf" srcId="{BE549BE1-6356-4B81-9DB0-F4BAE68D38C6}" destId="{8ED6DB7F-3416-4755-BCAB-C6EACE037027}" srcOrd="0" destOrd="0" presId="urn:microsoft.com/office/officeart/2005/8/layout/cycle2"/>
    <dgm:cxn modelId="{52352E85-40C7-49F4-9C3D-087F456D7399}" type="presOf" srcId="{81388DF3-B581-4E6F-9AC0-1C6DD1FB2B82}" destId="{23679BDA-24A9-4080-A904-26AEEA32DD47}" srcOrd="0" destOrd="0" presId="urn:microsoft.com/office/officeart/2005/8/layout/cycle2"/>
    <dgm:cxn modelId="{A9179978-204C-4D39-A88A-2B8F91615981}" type="presOf" srcId="{D37E08E3-A229-414B-A798-492556D2F2AF}" destId="{0604681F-E748-4B65-9308-3476643E7671}" srcOrd="0" destOrd="0" presId="urn:microsoft.com/office/officeart/2005/8/layout/cycle2"/>
    <dgm:cxn modelId="{FC3ABCE9-C7A5-4DCE-AFEE-84A35BF2E6A0}" type="presOf" srcId="{31A00428-105B-487F-8DAB-2F854ECDA6D5}" destId="{48B3FCB0-DC9A-41A8-B3E7-7A5614E3B85F}" srcOrd="0" destOrd="0" presId="urn:microsoft.com/office/officeart/2005/8/layout/cycle2"/>
    <dgm:cxn modelId="{B91BEC7D-A896-43B4-97E5-5BF5722248F0}" type="presOf" srcId="{D2ABBCCF-DD12-44D7-B332-3E3FFB438221}" destId="{7FCEABAD-69AA-4240-B6B9-A900E6F47A75}" srcOrd="0" destOrd="0" presId="urn:microsoft.com/office/officeart/2005/8/layout/cycle2"/>
    <dgm:cxn modelId="{5DC92D89-9913-4883-9ECC-A41139F7AB06}" type="presOf" srcId="{B2F9B2BF-2937-4456-B981-60E3AA945007}" destId="{7E205AAE-0D1D-4525-924B-F4EF33A45508}" srcOrd="0" destOrd="0" presId="urn:microsoft.com/office/officeart/2005/8/layout/cycle2"/>
    <dgm:cxn modelId="{BA9A1D43-B5EF-469F-82A4-6508344A6CB4}" type="presParOf" srcId="{7E205AAE-0D1D-4525-924B-F4EF33A45508}" destId="{2450682F-870A-4A89-A1CE-1EB36C4B4A80}" srcOrd="0" destOrd="0" presId="urn:microsoft.com/office/officeart/2005/8/layout/cycle2"/>
    <dgm:cxn modelId="{BD79B5C7-671E-4DC4-A82F-12FC7618E8E5}" type="presParOf" srcId="{7E205AAE-0D1D-4525-924B-F4EF33A45508}" destId="{8ED6DB7F-3416-4755-BCAB-C6EACE037027}" srcOrd="1" destOrd="0" presId="urn:microsoft.com/office/officeart/2005/8/layout/cycle2"/>
    <dgm:cxn modelId="{07476979-F0B9-47EF-B8EF-4A1B84F25528}" type="presParOf" srcId="{8ED6DB7F-3416-4755-BCAB-C6EACE037027}" destId="{55ABB08C-74DA-4908-9B9A-ADEEFBCF7FC3}" srcOrd="0" destOrd="0" presId="urn:microsoft.com/office/officeart/2005/8/layout/cycle2"/>
    <dgm:cxn modelId="{44FFDF50-D058-4DCE-8600-D1C84162F94D}" type="presParOf" srcId="{7E205AAE-0D1D-4525-924B-F4EF33A45508}" destId="{4D757009-5411-4FAD-AD64-F2247DCCB08D}" srcOrd="2" destOrd="0" presId="urn:microsoft.com/office/officeart/2005/8/layout/cycle2"/>
    <dgm:cxn modelId="{23BB119F-F48E-4DA3-B6E1-35CE39BC71EB}" type="presParOf" srcId="{7E205AAE-0D1D-4525-924B-F4EF33A45508}" destId="{23679BDA-24A9-4080-A904-26AEEA32DD47}" srcOrd="3" destOrd="0" presId="urn:microsoft.com/office/officeart/2005/8/layout/cycle2"/>
    <dgm:cxn modelId="{B5460D67-E53A-4188-B1DF-A39FE34CD95C}" type="presParOf" srcId="{23679BDA-24A9-4080-A904-26AEEA32DD47}" destId="{E2609AE9-E40B-453A-92C5-05D99A5E5F8F}" srcOrd="0" destOrd="0" presId="urn:microsoft.com/office/officeart/2005/8/layout/cycle2"/>
    <dgm:cxn modelId="{4DD1D389-BDA6-47D9-8BC2-C5DCF60A165A}" type="presParOf" srcId="{7E205AAE-0D1D-4525-924B-F4EF33A45508}" destId="{0604681F-E748-4B65-9308-3476643E7671}" srcOrd="4" destOrd="0" presId="urn:microsoft.com/office/officeart/2005/8/layout/cycle2"/>
    <dgm:cxn modelId="{D76862A5-18B3-45A7-AEDE-DA4B32BC3CB2}" type="presParOf" srcId="{7E205AAE-0D1D-4525-924B-F4EF33A45508}" destId="{4468C556-DEB3-4A01-9AE8-45E3BA7D0D08}" srcOrd="5" destOrd="0" presId="urn:microsoft.com/office/officeart/2005/8/layout/cycle2"/>
    <dgm:cxn modelId="{D3ACB7F1-A74E-4927-A69E-156894B46D3D}" type="presParOf" srcId="{4468C556-DEB3-4A01-9AE8-45E3BA7D0D08}" destId="{7A5E0203-3821-4E1B-A7A5-97524BDE66FC}" srcOrd="0" destOrd="0" presId="urn:microsoft.com/office/officeart/2005/8/layout/cycle2"/>
    <dgm:cxn modelId="{D39825FC-635A-4BD5-B167-9B7DD731A2D6}" type="presParOf" srcId="{7E205AAE-0D1D-4525-924B-F4EF33A45508}" destId="{7FCEABAD-69AA-4240-B6B9-A900E6F47A75}" srcOrd="6" destOrd="0" presId="urn:microsoft.com/office/officeart/2005/8/layout/cycle2"/>
    <dgm:cxn modelId="{5E459462-892C-4926-B4C4-776D4280D709}" type="presParOf" srcId="{7E205AAE-0D1D-4525-924B-F4EF33A45508}" destId="{48B3FCB0-DC9A-41A8-B3E7-7A5614E3B85F}" srcOrd="7" destOrd="0" presId="urn:microsoft.com/office/officeart/2005/8/layout/cycle2"/>
    <dgm:cxn modelId="{A883750A-2CC4-4A67-B49E-885319CC08A7}" type="presParOf" srcId="{48B3FCB0-DC9A-41A8-B3E7-7A5614E3B85F}" destId="{BF6C8A2E-9F18-4B04-A3CF-E404E385E898}" srcOrd="0" destOrd="0" presId="urn:microsoft.com/office/officeart/2005/8/layout/cycle2"/>
    <dgm:cxn modelId="{148FFB79-D648-477B-BF1A-1A35EF007398}" type="presParOf" srcId="{7E205AAE-0D1D-4525-924B-F4EF33A45508}" destId="{00B5E697-308A-43B6-A108-313E9E0C4597}" srcOrd="8" destOrd="0" presId="urn:microsoft.com/office/officeart/2005/8/layout/cycle2"/>
    <dgm:cxn modelId="{742AF0EA-E2FC-4F25-81AF-010014729EEB}" type="presParOf" srcId="{7E205AAE-0D1D-4525-924B-F4EF33A45508}" destId="{5FE7CBA2-3780-4736-8E75-C1679511A127}" srcOrd="9" destOrd="0" presId="urn:microsoft.com/office/officeart/2005/8/layout/cycle2"/>
    <dgm:cxn modelId="{846745AE-D85B-475E-A2D9-00F73360A9E6}" type="presParOf" srcId="{5FE7CBA2-3780-4736-8E75-C1679511A127}" destId="{750A7D5D-8F1F-465B-9DA2-1DA692DCB979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DE92AE6-47BB-47ED-A1CF-B1FFD5482160}" type="doc">
      <dgm:prSet loTypeId="urn:microsoft.com/office/officeart/2005/8/layout/radial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4FB91B2-9DB3-488A-A919-4A3215DAF8A0}">
      <dgm:prSet phldrT="[Text]"/>
      <dgm:spPr/>
      <dgm:t>
        <a:bodyPr/>
        <a:lstStyle/>
        <a:p>
          <a:r>
            <a:rPr lang="cs-CZ" smtClean="0"/>
            <a:t>ci-cí</a:t>
          </a:r>
          <a:endParaRPr lang="cs-CZ"/>
        </a:p>
      </dgm:t>
    </dgm:pt>
    <dgm:pt modelId="{60860791-94C0-430E-B335-F1B09D74560A}" type="parTrans" cxnId="{6ED6F9CF-6923-40CE-A33F-9C1E2C6D5F6D}">
      <dgm:prSet/>
      <dgm:spPr/>
      <dgm:t>
        <a:bodyPr/>
        <a:lstStyle/>
        <a:p>
          <a:endParaRPr lang="cs-CZ"/>
        </a:p>
      </dgm:t>
    </dgm:pt>
    <dgm:pt modelId="{595020D7-EFA6-431A-9C4D-68F2866B7D39}" type="sibTrans" cxnId="{6ED6F9CF-6923-40CE-A33F-9C1E2C6D5F6D}">
      <dgm:prSet/>
      <dgm:spPr/>
      <dgm:t>
        <a:bodyPr/>
        <a:lstStyle/>
        <a:p>
          <a:endParaRPr lang="cs-CZ"/>
        </a:p>
      </dgm:t>
    </dgm:pt>
    <dgm:pt modelId="{C32C3A6D-F2EA-4FE6-A8E8-AC1C16C59343}">
      <dgm:prSet phldrT="[Text]"/>
      <dgm:spPr/>
      <dgm:t>
        <a:bodyPr/>
        <a:lstStyle/>
        <a:p>
          <a:r>
            <a:rPr lang="cs-CZ" smtClean="0"/>
            <a:t>chy</a:t>
          </a:r>
          <a:endParaRPr lang="cs-CZ"/>
        </a:p>
      </dgm:t>
    </dgm:pt>
    <dgm:pt modelId="{E2B4C9CC-5DAC-426A-BBB6-5CFA63381294}" type="parTrans" cxnId="{D47F46B9-0A18-43AC-874A-4A155D7AD717}">
      <dgm:prSet/>
      <dgm:spPr/>
      <dgm:t>
        <a:bodyPr/>
        <a:lstStyle/>
        <a:p>
          <a:endParaRPr lang="cs-CZ"/>
        </a:p>
      </dgm:t>
    </dgm:pt>
    <dgm:pt modelId="{E05A7D9A-8280-467D-BE4B-C56D67631E18}" type="sibTrans" cxnId="{D47F46B9-0A18-43AC-874A-4A155D7AD717}">
      <dgm:prSet/>
      <dgm:spPr/>
      <dgm:t>
        <a:bodyPr/>
        <a:lstStyle/>
        <a:p>
          <a:endParaRPr lang="cs-CZ"/>
        </a:p>
      </dgm:t>
    </dgm:pt>
    <dgm:pt modelId="{467EB05A-43FF-4D61-9795-3A89BE02072E}">
      <dgm:prSet phldrT="[Text]"/>
      <dgm:spPr/>
      <dgm:t>
        <a:bodyPr/>
        <a:lstStyle/>
        <a:p>
          <a:r>
            <a:rPr lang="cs-CZ" smtClean="0"/>
            <a:t>či-čí</a:t>
          </a:r>
          <a:endParaRPr lang="cs-CZ"/>
        </a:p>
      </dgm:t>
    </dgm:pt>
    <dgm:pt modelId="{5F139984-1F79-4E2E-B5AC-FE0FBA5756DC}" type="parTrans" cxnId="{C5783E2B-D90B-48D4-8743-C740CFE1C392}">
      <dgm:prSet/>
      <dgm:spPr/>
      <dgm:t>
        <a:bodyPr/>
        <a:lstStyle/>
        <a:p>
          <a:endParaRPr lang="cs-CZ"/>
        </a:p>
      </dgm:t>
    </dgm:pt>
    <dgm:pt modelId="{03B1B2D7-1FE7-4BE8-A9B0-90C05B819D6C}" type="sibTrans" cxnId="{C5783E2B-D90B-48D4-8743-C740CFE1C392}">
      <dgm:prSet/>
      <dgm:spPr/>
      <dgm:t>
        <a:bodyPr/>
        <a:lstStyle/>
        <a:p>
          <a:endParaRPr lang="cs-CZ"/>
        </a:p>
      </dgm:t>
    </dgm:pt>
    <dgm:pt modelId="{BB5F2D52-8613-4122-913C-610AAE288B42}">
      <dgm:prSet phldrT="[Text]"/>
      <dgm:spPr/>
      <dgm:t>
        <a:bodyPr/>
        <a:lstStyle/>
        <a:p>
          <a:r>
            <a:rPr lang="cs-CZ" smtClean="0"/>
            <a:t>hy</a:t>
          </a:r>
          <a:endParaRPr lang="cs-CZ"/>
        </a:p>
      </dgm:t>
    </dgm:pt>
    <dgm:pt modelId="{6A053A49-B30C-4594-AF08-70BDB20157EA}" type="parTrans" cxnId="{EBC4FA7E-252D-43CE-A82E-5D3213996A9B}">
      <dgm:prSet/>
      <dgm:spPr/>
      <dgm:t>
        <a:bodyPr/>
        <a:lstStyle/>
        <a:p>
          <a:endParaRPr lang="cs-CZ"/>
        </a:p>
      </dgm:t>
    </dgm:pt>
    <dgm:pt modelId="{B464FEB7-EC97-487A-A81A-7DA834106F24}" type="sibTrans" cxnId="{EBC4FA7E-252D-43CE-A82E-5D3213996A9B}">
      <dgm:prSet/>
      <dgm:spPr/>
      <dgm:t>
        <a:bodyPr/>
        <a:lstStyle/>
        <a:p>
          <a:endParaRPr lang="cs-CZ"/>
        </a:p>
      </dgm:t>
    </dgm:pt>
    <dgm:pt modelId="{398F9BA8-6476-4DFF-AED7-0D7E85D89A2E}">
      <dgm:prSet phldrT="[Text]"/>
      <dgm:spPr/>
      <dgm:t>
        <a:bodyPr/>
        <a:lstStyle/>
        <a:p>
          <a:r>
            <a:rPr lang="cs-CZ" smtClean="0"/>
            <a:t>ky</a:t>
          </a:r>
          <a:endParaRPr lang="cs-CZ"/>
        </a:p>
      </dgm:t>
    </dgm:pt>
    <dgm:pt modelId="{34125C48-D885-47E7-BB9A-83EB893E1FCF}" type="parTrans" cxnId="{A571D064-290D-4CC5-BCAE-3A70D1F8A3DB}">
      <dgm:prSet/>
      <dgm:spPr/>
      <dgm:t>
        <a:bodyPr/>
        <a:lstStyle/>
        <a:p>
          <a:endParaRPr lang="cs-CZ"/>
        </a:p>
      </dgm:t>
    </dgm:pt>
    <dgm:pt modelId="{FB8E1FB3-35FA-43BA-9343-7FDC300BAA89}" type="sibTrans" cxnId="{A571D064-290D-4CC5-BCAE-3A70D1F8A3DB}">
      <dgm:prSet/>
      <dgm:spPr/>
      <dgm:t>
        <a:bodyPr/>
        <a:lstStyle/>
        <a:p>
          <a:endParaRPr lang="cs-CZ"/>
        </a:p>
      </dgm:t>
    </dgm:pt>
    <dgm:pt modelId="{683E23C2-E8A3-43F8-B0CB-10BC943B0EDF}" type="pres">
      <dgm:prSet presAssocID="{9DE92AE6-47BB-47ED-A1CF-B1FFD5482160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69CCF73-3451-4B87-A092-7321E373CD1F}" type="pres">
      <dgm:prSet presAssocID="{34FB91B2-9DB3-488A-A919-4A3215DAF8A0}" presName="centerShape" presStyleLbl="node0" presStyleIdx="0" presStyleCnt="1"/>
      <dgm:spPr/>
      <dgm:t>
        <a:bodyPr/>
        <a:lstStyle/>
        <a:p>
          <a:endParaRPr lang="cs-CZ"/>
        </a:p>
      </dgm:t>
    </dgm:pt>
    <dgm:pt modelId="{9761CB7D-B1B3-480C-A9ED-42ABEBC27440}" type="pres">
      <dgm:prSet presAssocID="{E2B4C9CC-5DAC-426A-BBB6-5CFA63381294}" presName="parTrans" presStyleLbl="sibTrans2D1" presStyleIdx="0" presStyleCnt="4"/>
      <dgm:spPr/>
      <dgm:t>
        <a:bodyPr/>
        <a:lstStyle/>
        <a:p>
          <a:endParaRPr lang="cs-CZ"/>
        </a:p>
      </dgm:t>
    </dgm:pt>
    <dgm:pt modelId="{71BBBD23-6B30-4A63-9942-5018F8C97EBA}" type="pres">
      <dgm:prSet presAssocID="{E2B4C9CC-5DAC-426A-BBB6-5CFA63381294}" presName="connectorText" presStyleLbl="sibTrans2D1" presStyleIdx="0" presStyleCnt="4"/>
      <dgm:spPr/>
      <dgm:t>
        <a:bodyPr/>
        <a:lstStyle/>
        <a:p>
          <a:endParaRPr lang="cs-CZ"/>
        </a:p>
      </dgm:t>
    </dgm:pt>
    <dgm:pt modelId="{19D9421D-86E4-4F79-A2F7-6F59573E4DA3}" type="pres">
      <dgm:prSet presAssocID="{C32C3A6D-F2EA-4FE6-A8E8-AC1C16C59343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8BE8B40-9FF1-4A36-9044-4F9A312BC84B}" type="pres">
      <dgm:prSet presAssocID="{5F139984-1F79-4E2E-B5AC-FE0FBA5756DC}" presName="parTrans" presStyleLbl="sibTrans2D1" presStyleIdx="1" presStyleCnt="4"/>
      <dgm:spPr/>
      <dgm:t>
        <a:bodyPr/>
        <a:lstStyle/>
        <a:p>
          <a:endParaRPr lang="cs-CZ"/>
        </a:p>
      </dgm:t>
    </dgm:pt>
    <dgm:pt modelId="{0F971FB4-48EF-4F00-AE31-8A0691F3E12D}" type="pres">
      <dgm:prSet presAssocID="{5F139984-1F79-4E2E-B5AC-FE0FBA5756DC}" presName="connectorText" presStyleLbl="sibTrans2D1" presStyleIdx="1" presStyleCnt="4"/>
      <dgm:spPr/>
      <dgm:t>
        <a:bodyPr/>
        <a:lstStyle/>
        <a:p>
          <a:endParaRPr lang="cs-CZ"/>
        </a:p>
      </dgm:t>
    </dgm:pt>
    <dgm:pt modelId="{9D1EDBBF-02B4-4977-BBC5-9355B854402D}" type="pres">
      <dgm:prSet presAssocID="{467EB05A-43FF-4D61-9795-3A89BE02072E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8ACF1C-F5E0-46A0-B6E3-C4B7254E48B9}" type="pres">
      <dgm:prSet presAssocID="{6A053A49-B30C-4594-AF08-70BDB20157EA}" presName="parTrans" presStyleLbl="sibTrans2D1" presStyleIdx="2" presStyleCnt="4"/>
      <dgm:spPr/>
      <dgm:t>
        <a:bodyPr/>
        <a:lstStyle/>
        <a:p>
          <a:endParaRPr lang="cs-CZ"/>
        </a:p>
      </dgm:t>
    </dgm:pt>
    <dgm:pt modelId="{370F003A-5DB7-4B24-A0DA-C2B62B2857F8}" type="pres">
      <dgm:prSet presAssocID="{6A053A49-B30C-4594-AF08-70BDB20157EA}" presName="connectorText" presStyleLbl="sibTrans2D1" presStyleIdx="2" presStyleCnt="4"/>
      <dgm:spPr/>
      <dgm:t>
        <a:bodyPr/>
        <a:lstStyle/>
        <a:p>
          <a:endParaRPr lang="cs-CZ"/>
        </a:p>
      </dgm:t>
    </dgm:pt>
    <dgm:pt modelId="{D1D8D516-7ABB-4BB6-9E4E-EE254CF1B2B3}" type="pres">
      <dgm:prSet presAssocID="{BB5F2D52-8613-4122-913C-610AAE288B42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F37B61-F454-4899-9B8F-5A149986757A}" type="pres">
      <dgm:prSet presAssocID="{34125C48-D885-47E7-BB9A-83EB893E1FCF}" presName="parTrans" presStyleLbl="sibTrans2D1" presStyleIdx="3" presStyleCnt="4"/>
      <dgm:spPr/>
      <dgm:t>
        <a:bodyPr/>
        <a:lstStyle/>
        <a:p>
          <a:endParaRPr lang="cs-CZ"/>
        </a:p>
      </dgm:t>
    </dgm:pt>
    <dgm:pt modelId="{2A2C3EA8-435C-4251-BE18-669F2D8F83F1}" type="pres">
      <dgm:prSet presAssocID="{34125C48-D885-47E7-BB9A-83EB893E1FCF}" presName="connectorText" presStyleLbl="sibTrans2D1" presStyleIdx="3" presStyleCnt="4"/>
      <dgm:spPr/>
      <dgm:t>
        <a:bodyPr/>
        <a:lstStyle/>
        <a:p>
          <a:endParaRPr lang="cs-CZ"/>
        </a:p>
      </dgm:t>
    </dgm:pt>
    <dgm:pt modelId="{72847468-FF18-4426-9CD4-17FD61F2542A}" type="pres">
      <dgm:prSet presAssocID="{398F9BA8-6476-4DFF-AED7-0D7E85D89A2E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5783E2B-D90B-48D4-8743-C740CFE1C392}" srcId="{34FB91B2-9DB3-488A-A919-4A3215DAF8A0}" destId="{467EB05A-43FF-4D61-9795-3A89BE02072E}" srcOrd="1" destOrd="0" parTransId="{5F139984-1F79-4E2E-B5AC-FE0FBA5756DC}" sibTransId="{03B1B2D7-1FE7-4BE8-A9B0-90C05B819D6C}"/>
    <dgm:cxn modelId="{413B5F6E-A8DC-4521-85FB-F66B3D062D23}" type="presOf" srcId="{C32C3A6D-F2EA-4FE6-A8E8-AC1C16C59343}" destId="{19D9421D-86E4-4F79-A2F7-6F59573E4DA3}" srcOrd="0" destOrd="0" presId="urn:microsoft.com/office/officeart/2005/8/layout/radial5"/>
    <dgm:cxn modelId="{82A6CB67-242E-4ED2-A87A-81E96D2229A7}" type="presOf" srcId="{E2B4C9CC-5DAC-426A-BBB6-5CFA63381294}" destId="{9761CB7D-B1B3-480C-A9ED-42ABEBC27440}" srcOrd="0" destOrd="0" presId="urn:microsoft.com/office/officeart/2005/8/layout/radial5"/>
    <dgm:cxn modelId="{EBC4FA7E-252D-43CE-A82E-5D3213996A9B}" srcId="{34FB91B2-9DB3-488A-A919-4A3215DAF8A0}" destId="{BB5F2D52-8613-4122-913C-610AAE288B42}" srcOrd="2" destOrd="0" parTransId="{6A053A49-B30C-4594-AF08-70BDB20157EA}" sibTransId="{B464FEB7-EC97-487A-A81A-7DA834106F24}"/>
    <dgm:cxn modelId="{71870B05-C434-4670-9D56-F60CA1E878AE}" type="presOf" srcId="{5F139984-1F79-4E2E-B5AC-FE0FBA5756DC}" destId="{0F971FB4-48EF-4F00-AE31-8A0691F3E12D}" srcOrd="1" destOrd="0" presId="urn:microsoft.com/office/officeart/2005/8/layout/radial5"/>
    <dgm:cxn modelId="{E88A48FB-C2B1-4EB5-A0D5-07EABE17DC4F}" type="presOf" srcId="{BB5F2D52-8613-4122-913C-610AAE288B42}" destId="{D1D8D516-7ABB-4BB6-9E4E-EE254CF1B2B3}" srcOrd="0" destOrd="0" presId="urn:microsoft.com/office/officeart/2005/8/layout/radial5"/>
    <dgm:cxn modelId="{C51230F6-7FD8-43DB-8F7A-0FDD26A40D8E}" type="presOf" srcId="{5F139984-1F79-4E2E-B5AC-FE0FBA5756DC}" destId="{88BE8B40-9FF1-4A36-9044-4F9A312BC84B}" srcOrd="0" destOrd="0" presId="urn:microsoft.com/office/officeart/2005/8/layout/radial5"/>
    <dgm:cxn modelId="{BCCCB1BB-2D22-4151-B73F-ADAB7B30B198}" type="presOf" srcId="{34125C48-D885-47E7-BB9A-83EB893E1FCF}" destId="{3BF37B61-F454-4899-9B8F-5A149986757A}" srcOrd="0" destOrd="0" presId="urn:microsoft.com/office/officeart/2005/8/layout/radial5"/>
    <dgm:cxn modelId="{D38B0EBE-B847-4E42-AC55-C9AD3D2D3C1C}" type="presOf" srcId="{467EB05A-43FF-4D61-9795-3A89BE02072E}" destId="{9D1EDBBF-02B4-4977-BBC5-9355B854402D}" srcOrd="0" destOrd="0" presId="urn:microsoft.com/office/officeart/2005/8/layout/radial5"/>
    <dgm:cxn modelId="{BA2AF78A-904B-4A01-8014-FE7D3A74F80B}" type="presOf" srcId="{6A053A49-B30C-4594-AF08-70BDB20157EA}" destId="{370F003A-5DB7-4B24-A0DA-C2B62B2857F8}" srcOrd="1" destOrd="0" presId="urn:microsoft.com/office/officeart/2005/8/layout/radial5"/>
    <dgm:cxn modelId="{C017A018-0C58-4A7A-9E61-B1F7AFD2D749}" type="presOf" srcId="{E2B4C9CC-5DAC-426A-BBB6-5CFA63381294}" destId="{71BBBD23-6B30-4A63-9942-5018F8C97EBA}" srcOrd="1" destOrd="0" presId="urn:microsoft.com/office/officeart/2005/8/layout/radial5"/>
    <dgm:cxn modelId="{02AACB2B-D131-45C1-881B-259BEE9A42F7}" type="presOf" srcId="{34125C48-D885-47E7-BB9A-83EB893E1FCF}" destId="{2A2C3EA8-435C-4251-BE18-669F2D8F83F1}" srcOrd="1" destOrd="0" presId="urn:microsoft.com/office/officeart/2005/8/layout/radial5"/>
    <dgm:cxn modelId="{6ED6F9CF-6923-40CE-A33F-9C1E2C6D5F6D}" srcId="{9DE92AE6-47BB-47ED-A1CF-B1FFD5482160}" destId="{34FB91B2-9DB3-488A-A919-4A3215DAF8A0}" srcOrd="0" destOrd="0" parTransId="{60860791-94C0-430E-B335-F1B09D74560A}" sibTransId="{595020D7-EFA6-431A-9C4D-68F2866B7D39}"/>
    <dgm:cxn modelId="{D47F46B9-0A18-43AC-874A-4A155D7AD717}" srcId="{34FB91B2-9DB3-488A-A919-4A3215DAF8A0}" destId="{C32C3A6D-F2EA-4FE6-A8E8-AC1C16C59343}" srcOrd="0" destOrd="0" parTransId="{E2B4C9CC-5DAC-426A-BBB6-5CFA63381294}" sibTransId="{E05A7D9A-8280-467D-BE4B-C56D67631E18}"/>
    <dgm:cxn modelId="{A571D064-290D-4CC5-BCAE-3A70D1F8A3DB}" srcId="{34FB91B2-9DB3-488A-A919-4A3215DAF8A0}" destId="{398F9BA8-6476-4DFF-AED7-0D7E85D89A2E}" srcOrd="3" destOrd="0" parTransId="{34125C48-D885-47E7-BB9A-83EB893E1FCF}" sibTransId="{FB8E1FB3-35FA-43BA-9343-7FDC300BAA89}"/>
    <dgm:cxn modelId="{857EA873-8754-4380-A23B-C4CBF842098A}" type="presOf" srcId="{9DE92AE6-47BB-47ED-A1CF-B1FFD5482160}" destId="{683E23C2-E8A3-43F8-B0CB-10BC943B0EDF}" srcOrd="0" destOrd="0" presId="urn:microsoft.com/office/officeart/2005/8/layout/radial5"/>
    <dgm:cxn modelId="{28F0E5DC-A012-4346-B9EE-7859053AB24F}" type="presOf" srcId="{398F9BA8-6476-4DFF-AED7-0D7E85D89A2E}" destId="{72847468-FF18-4426-9CD4-17FD61F2542A}" srcOrd="0" destOrd="0" presId="urn:microsoft.com/office/officeart/2005/8/layout/radial5"/>
    <dgm:cxn modelId="{09DF0E78-F8A1-4083-A046-92FD30DB7E81}" type="presOf" srcId="{6A053A49-B30C-4594-AF08-70BDB20157EA}" destId="{058ACF1C-F5E0-46A0-B6E3-C4B7254E48B9}" srcOrd="0" destOrd="0" presId="urn:microsoft.com/office/officeart/2005/8/layout/radial5"/>
    <dgm:cxn modelId="{A97D3E9F-E3B0-4680-8A86-3E387683CA87}" type="presOf" srcId="{34FB91B2-9DB3-488A-A919-4A3215DAF8A0}" destId="{269CCF73-3451-4B87-A092-7321E373CD1F}" srcOrd="0" destOrd="0" presId="urn:microsoft.com/office/officeart/2005/8/layout/radial5"/>
    <dgm:cxn modelId="{81A0868B-AC00-4B71-A74B-CC668602C687}" type="presParOf" srcId="{683E23C2-E8A3-43F8-B0CB-10BC943B0EDF}" destId="{269CCF73-3451-4B87-A092-7321E373CD1F}" srcOrd="0" destOrd="0" presId="urn:microsoft.com/office/officeart/2005/8/layout/radial5"/>
    <dgm:cxn modelId="{C0371133-44CD-4E5F-A1CE-6B14A6AF16F7}" type="presParOf" srcId="{683E23C2-E8A3-43F8-B0CB-10BC943B0EDF}" destId="{9761CB7D-B1B3-480C-A9ED-42ABEBC27440}" srcOrd="1" destOrd="0" presId="urn:microsoft.com/office/officeart/2005/8/layout/radial5"/>
    <dgm:cxn modelId="{71CEAF7C-535C-4DD9-8718-99043BCA55CD}" type="presParOf" srcId="{9761CB7D-B1B3-480C-A9ED-42ABEBC27440}" destId="{71BBBD23-6B30-4A63-9942-5018F8C97EBA}" srcOrd="0" destOrd="0" presId="urn:microsoft.com/office/officeart/2005/8/layout/radial5"/>
    <dgm:cxn modelId="{DAA9352A-95E7-43C3-90C4-F0DBDB703F8E}" type="presParOf" srcId="{683E23C2-E8A3-43F8-B0CB-10BC943B0EDF}" destId="{19D9421D-86E4-4F79-A2F7-6F59573E4DA3}" srcOrd="2" destOrd="0" presId="urn:microsoft.com/office/officeart/2005/8/layout/radial5"/>
    <dgm:cxn modelId="{3D7FCAE1-1438-4885-B928-2EC9DB38F66E}" type="presParOf" srcId="{683E23C2-E8A3-43F8-B0CB-10BC943B0EDF}" destId="{88BE8B40-9FF1-4A36-9044-4F9A312BC84B}" srcOrd="3" destOrd="0" presId="urn:microsoft.com/office/officeart/2005/8/layout/radial5"/>
    <dgm:cxn modelId="{F67973BF-CD73-4059-BDDA-53A8419A67AC}" type="presParOf" srcId="{88BE8B40-9FF1-4A36-9044-4F9A312BC84B}" destId="{0F971FB4-48EF-4F00-AE31-8A0691F3E12D}" srcOrd="0" destOrd="0" presId="urn:microsoft.com/office/officeart/2005/8/layout/radial5"/>
    <dgm:cxn modelId="{8CFF58B4-D100-45AE-A80F-79E1B1E21213}" type="presParOf" srcId="{683E23C2-E8A3-43F8-B0CB-10BC943B0EDF}" destId="{9D1EDBBF-02B4-4977-BBC5-9355B854402D}" srcOrd="4" destOrd="0" presId="urn:microsoft.com/office/officeart/2005/8/layout/radial5"/>
    <dgm:cxn modelId="{0294EEAA-6BE2-47E0-921B-E53E5CEF45A0}" type="presParOf" srcId="{683E23C2-E8A3-43F8-B0CB-10BC943B0EDF}" destId="{058ACF1C-F5E0-46A0-B6E3-C4B7254E48B9}" srcOrd="5" destOrd="0" presId="urn:microsoft.com/office/officeart/2005/8/layout/radial5"/>
    <dgm:cxn modelId="{C774B3BF-EB3D-4454-A55C-FB6DEC79E98E}" type="presParOf" srcId="{058ACF1C-F5E0-46A0-B6E3-C4B7254E48B9}" destId="{370F003A-5DB7-4B24-A0DA-C2B62B2857F8}" srcOrd="0" destOrd="0" presId="urn:microsoft.com/office/officeart/2005/8/layout/radial5"/>
    <dgm:cxn modelId="{F71702EF-31D1-4EC5-89D4-DF815DD97C57}" type="presParOf" srcId="{683E23C2-E8A3-43F8-B0CB-10BC943B0EDF}" destId="{D1D8D516-7ABB-4BB6-9E4E-EE254CF1B2B3}" srcOrd="6" destOrd="0" presId="urn:microsoft.com/office/officeart/2005/8/layout/radial5"/>
    <dgm:cxn modelId="{63CC2E6C-B200-4999-8913-628F8601CDFD}" type="presParOf" srcId="{683E23C2-E8A3-43F8-B0CB-10BC943B0EDF}" destId="{3BF37B61-F454-4899-9B8F-5A149986757A}" srcOrd="7" destOrd="0" presId="urn:microsoft.com/office/officeart/2005/8/layout/radial5"/>
    <dgm:cxn modelId="{C0D11509-882F-411B-80BC-EDBACAD0F320}" type="presParOf" srcId="{3BF37B61-F454-4899-9B8F-5A149986757A}" destId="{2A2C3EA8-435C-4251-BE18-669F2D8F83F1}" srcOrd="0" destOrd="0" presId="urn:microsoft.com/office/officeart/2005/8/layout/radial5"/>
    <dgm:cxn modelId="{075B5654-A194-4EB6-B1AF-4F5792FDE0CC}" type="presParOf" srcId="{683E23C2-E8A3-43F8-B0CB-10BC943B0EDF}" destId="{72847468-FF18-4426-9CD4-17FD61F2542A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35A8817-EC53-4DDD-B410-9A42BCEB8CD5}" type="doc">
      <dgm:prSet loTypeId="urn:microsoft.com/office/officeart/2005/8/layout/b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93A0F71-E134-40EF-9755-04D405160767}">
      <dgm:prSet phldrT="[Text]"/>
      <dgm:spPr/>
      <dgm:t>
        <a:bodyPr/>
        <a:lstStyle/>
        <a:p>
          <a:r>
            <a:rPr lang="cs-CZ" smtClean="0"/>
            <a:t>__RAFA</a:t>
          </a:r>
          <a:endParaRPr lang="cs-CZ"/>
        </a:p>
      </dgm:t>
    </dgm:pt>
    <dgm:pt modelId="{F8971867-B4D5-49DF-A598-07662A25172B}" type="parTrans" cxnId="{BD9B87E1-BFAB-4277-9F46-2A2D239B9DD6}">
      <dgm:prSet/>
      <dgm:spPr/>
      <dgm:t>
        <a:bodyPr/>
        <a:lstStyle/>
        <a:p>
          <a:endParaRPr lang="cs-CZ"/>
        </a:p>
      </dgm:t>
    </dgm:pt>
    <dgm:pt modelId="{47EEF73C-F4F3-4AB0-A63A-960CB92E460F}" type="sibTrans" cxnId="{BD9B87E1-BFAB-4277-9F46-2A2D239B9DD6}">
      <dgm:prSet/>
      <dgm:spPr/>
      <dgm:t>
        <a:bodyPr/>
        <a:lstStyle/>
        <a:p>
          <a:endParaRPr lang="cs-CZ"/>
        </a:p>
      </dgm:t>
    </dgm:pt>
    <dgm:pt modelId="{B5D2DA4A-582B-4192-9BAA-4A7CB9AF150C}">
      <dgm:prSet phldrT="[Text]"/>
      <dgm:spPr/>
      <dgm:t>
        <a:bodyPr/>
        <a:lstStyle/>
        <a:p>
          <a:r>
            <a:rPr lang="cs-CZ" smtClean="0"/>
            <a:t>HRO__</a:t>
          </a:r>
          <a:endParaRPr lang="cs-CZ"/>
        </a:p>
      </dgm:t>
    </dgm:pt>
    <dgm:pt modelId="{6DD1CFBF-95A6-4D49-8246-423B3BF1308C}" type="parTrans" cxnId="{794CE2DC-C04D-4A87-8EC1-56A8BF5188CB}">
      <dgm:prSet/>
      <dgm:spPr/>
      <dgm:t>
        <a:bodyPr/>
        <a:lstStyle/>
        <a:p>
          <a:endParaRPr lang="cs-CZ"/>
        </a:p>
      </dgm:t>
    </dgm:pt>
    <dgm:pt modelId="{700201BB-5FB5-4A8C-98E0-C07DEAAC5F97}" type="sibTrans" cxnId="{794CE2DC-C04D-4A87-8EC1-56A8BF5188CB}">
      <dgm:prSet/>
      <dgm:spPr/>
      <dgm:t>
        <a:bodyPr/>
        <a:lstStyle/>
        <a:p>
          <a:endParaRPr lang="cs-CZ"/>
        </a:p>
      </dgm:t>
    </dgm:pt>
    <dgm:pt modelId="{47DDB0FE-32D9-449F-9DA4-8B5D6588578B}">
      <dgm:prSet phldrT="[Text]"/>
      <dgm:spPr/>
      <dgm:t>
        <a:bodyPr/>
        <a:lstStyle/>
        <a:p>
          <a:r>
            <a:rPr lang="cs-CZ" smtClean="0"/>
            <a:t>KOČ__</a:t>
          </a:r>
          <a:endParaRPr lang="cs-CZ"/>
        </a:p>
      </dgm:t>
    </dgm:pt>
    <dgm:pt modelId="{9EE682DF-4559-436B-8A74-95601C6AA616}" type="parTrans" cxnId="{69761A38-7DC2-4C9E-ADEE-5FB9F8992A33}">
      <dgm:prSet/>
      <dgm:spPr/>
      <dgm:t>
        <a:bodyPr/>
        <a:lstStyle/>
        <a:p>
          <a:endParaRPr lang="cs-CZ"/>
        </a:p>
      </dgm:t>
    </dgm:pt>
    <dgm:pt modelId="{064EE385-F962-42B8-A9A8-49F006AFA1D2}" type="sibTrans" cxnId="{69761A38-7DC2-4C9E-ADEE-5FB9F8992A33}">
      <dgm:prSet/>
      <dgm:spPr/>
      <dgm:t>
        <a:bodyPr/>
        <a:lstStyle/>
        <a:p>
          <a:endParaRPr lang="cs-CZ"/>
        </a:p>
      </dgm:t>
    </dgm:pt>
    <dgm:pt modelId="{DB64CF89-B820-4004-8EE5-BB64B779CDDF}">
      <dgm:prSet phldrT="[Text]"/>
      <dgm:spPr/>
      <dgm:t>
        <a:bodyPr/>
        <a:lstStyle/>
        <a:p>
          <a:r>
            <a:rPr lang="cs-CZ" smtClean="0"/>
            <a:t>TYG__</a:t>
          </a:r>
          <a:endParaRPr lang="cs-CZ"/>
        </a:p>
      </dgm:t>
    </dgm:pt>
    <dgm:pt modelId="{2622F654-1950-471A-A539-4EB28663AF19}" type="parTrans" cxnId="{6B82F3BD-7121-433E-8A83-9C229420D898}">
      <dgm:prSet/>
      <dgm:spPr/>
      <dgm:t>
        <a:bodyPr/>
        <a:lstStyle/>
        <a:p>
          <a:endParaRPr lang="cs-CZ"/>
        </a:p>
      </dgm:t>
    </dgm:pt>
    <dgm:pt modelId="{EA496838-B378-4087-B1CD-38DCAFB0DE9C}" type="sibTrans" cxnId="{6B82F3BD-7121-433E-8A83-9C229420D898}">
      <dgm:prSet/>
      <dgm:spPr/>
      <dgm:t>
        <a:bodyPr/>
        <a:lstStyle/>
        <a:p>
          <a:endParaRPr lang="cs-CZ"/>
        </a:p>
      </dgm:t>
    </dgm:pt>
    <dgm:pt modelId="{33794143-B8EA-412F-A5EB-11396A05C976}">
      <dgm:prSet phldrT="[Text]"/>
      <dgm:spPr/>
      <dgm:t>
        <a:bodyPr/>
        <a:lstStyle/>
        <a:p>
          <a:r>
            <a:rPr lang="cs-CZ" smtClean="0"/>
            <a:t>HA__</a:t>
          </a:r>
          <a:endParaRPr lang="cs-CZ"/>
        </a:p>
      </dgm:t>
    </dgm:pt>
    <dgm:pt modelId="{D9D0432D-8861-4993-850B-47DCC052D2B0}" type="parTrans" cxnId="{DD4E618F-7FFF-4654-865B-7250E76A185E}">
      <dgm:prSet/>
      <dgm:spPr/>
      <dgm:t>
        <a:bodyPr/>
        <a:lstStyle/>
        <a:p>
          <a:endParaRPr lang="cs-CZ"/>
        </a:p>
      </dgm:t>
    </dgm:pt>
    <dgm:pt modelId="{653AA522-A609-492D-9581-323934388452}" type="sibTrans" cxnId="{DD4E618F-7FFF-4654-865B-7250E76A185E}">
      <dgm:prSet/>
      <dgm:spPr/>
      <dgm:t>
        <a:bodyPr/>
        <a:lstStyle/>
        <a:p>
          <a:endParaRPr lang="cs-CZ"/>
        </a:p>
      </dgm:t>
    </dgm:pt>
    <dgm:pt modelId="{5CB3454D-884C-4BE0-A6FD-B0F5FE97A71F}">
      <dgm:prSet phldrT="[Text]"/>
      <dgm:spPr/>
      <dgm:t>
        <a:bodyPr/>
        <a:lstStyle/>
        <a:p>
          <a:r>
            <a:rPr lang="cs-CZ" smtClean="0"/>
            <a:t>MO__L</a:t>
          </a:r>
          <a:endParaRPr lang="cs-CZ"/>
        </a:p>
      </dgm:t>
    </dgm:pt>
    <dgm:pt modelId="{0ED21E66-EFC9-4176-88CD-7421C35FB9DB}" type="parTrans" cxnId="{6454EBB1-D244-4058-A627-1231AEB56E92}">
      <dgm:prSet/>
      <dgm:spPr/>
      <dgm:t>
        <a:bodyPr/>
        <a:lstStyle/>
        <a:p>
          <a:endParaRPr lang="cs-CZ"/>
        </a:p>
      </dgm:t>
    </dgm:pt>
    <dgm:pt modelId="{BA316650-4586-4EA2-8B13-DBF8A577946F}" type="sibTrans" cxnId="{6454EBB1-D244-4058-A627-1231AEB56E92}">
      <dgm:prSet/>
      <dgm:spPr/>
      <dgm:t>
        <a:bodyPr/>
        <a:lstStyle/>
        <a:p>
          <a:endParaRPr lang="cs-CZ"/>
        </a:p>
      </dgm:t>
    </dgm:pt>
    <dgm:pt modelId="{FD084558-4FED-458A-941A-79DD875A80B6}">
      <dgm:prSet phldrT="[Text]"/>
      <dgm:spPr/>
      <dgm:t>
        <a:bodyPr/>
        <a:lstStyle/>
        <a:p>
          <a:r>
            <a:rPr lang="cs-CZ" smtClean="0"/>
            <a:t>__ŽALA</a:t>
          </a:r>
          <a:endParaRPr lang="cs-CZ"/>
        </a:p>
      </dgm:t>
    </dgm:pt>
    <dgm:pt modelId="{FB62F4BD-967B-4015-BB95-DDD5BE7CA408}" type="parTrans" cxnId="{100A5559-E1B8-45FC-9A86-45EB3C41DB59}">
      <dgm:prSet/>
      <dgm:spPr/>
      <dgm:t>
        <a:bodyPr/>
        <a:lstStyle/>
        <a:p>
          <a:endParaRPr lang="cs-CZ"/>
        </a:p>
      </dgm:t>
    </dgm:pt>
    <dgm:pt modelId="{F9302D09-EF0D-454F-9DF1-C784CC69204E}" type="sibTrans" cxnId="{100A5559-E1B8-45FC-9A86-45EB3C41DB59}">
      <dgm:prSet/>
      <dgm:spPr/>
      <dgm:t>
        <a:bodyPr/>
        <a:lstStyle/>
        <a:p>
          <a:endParaRPr lang="cs-CZ"/>
        </a:p>
      </dgm:t>
    </dgm:pt>
    <dgm:pt modelId="{DCE347CC-8B76-416B-8C3D-E0CC8C8D6129}">
      <dgm:prSet phldrT="[Text]"/>
      <dgm:spPr/>
      <dgm:t>
        <a:bodyPr/>
        <a:lstStyle/>
        <a:p>
          <a:r>
            <a:rPr lang="cs-CZ" smtClean="0"/>
            <a:t>SLO__</a:t>
          </a:r>
          <a:endParaRPr lang="cs-CZ"/>
        </a:p>
      </dgm:t>
    </dgm:pt>
    <dgm:pt modelId="{4D034FA3-2CFF-410C-B7DA-360D6AF28602}" type="parTrans" cxnId="{D144396F-B37C-4C4C-9FD8-8E842FD9FE57}">
      <dgm:prSet/>
      <dgm:spPr/>
      <dgm:t>
        <a:bodyPr/>
        <a:lstStyle/>
        <a:p>
          <a:endParaRPr lang="cs-CZ"/>
        </a:p>
      </dgm:t>
    </dgm:pt>
    <dgm:pt modelId="{5552E273-B0ED-473A-8CAF-6EFA6A0BDD56}" type="sibTrans" cxnId="{D144396F-B37C-4C4C-9FD8-8E842FD9FE57}">
      <dgm:prSet/>
      <dgm:spPr/>
      <dgm:t>
        <a:bodyPr/>
        <a:lstStyle/>
        <a:p>
          <a:endParaRPr lang="cs-CZ"/>
        </a:p>
      </dgm:t>
    </dgm:pt>
    <dgm:pt modelId="{B54AB122-B566-4A77-A9B6-3454D7708180}">
      <dgm:prSet phldrT="[Text]"/>
      <dgm:spPr/>
      <dgm:t>
        <a:bodyPr/>
        <a:lstStyle/>
        <a:p>
          <a:r>
            <a:rPr lang="cs-CZ" smtClean="0"/>
            <a:t>VYD__</a:t>
          </a:r>
          <a:endParaRPr lang="cs-CZ"/>
        </a:p>
      </dgm:t>
    </dgm:pt>
    <dgm:pt modelId="{DF6429EB-6D60-43EE-887D-1D76273B9636}" type="parTrans" cxnId="{F524E546-7B52-4517-8A40-03231EB7D316}">
      <dgm:prSet/>
      <dgm:spPr/>
      <dgm:t>
        <a:bodyPr/>
        <a:lstStyle/>
        <a:p>
          <a:endParaRPr lang="cs-CZ"/>
        </a:p>
      </dgm:t>
    </dgm:pt>
    <dgm:pt modelId="{C5A5E190-43F0-4936-971B-BF2673D6D36B}" type="sibTrans" cxnId="{F524E546-7B52-4517-8A40-03231EB7D316}">
      <dgm:prSet/>
      <dgm:spPr/>
      <dgm:t>
        <a:bodyPr/>
        <a:lstStyle/>
        <a:p>
          <a:endParaRPr lang="cs-CZ"/>
        </a:p>
      </dgm:t>
    </dgm:pt>
    <dgm:pt modelId="{FFDDE5EE-357A-419B-BF33-DF8BF1FEE81A}" type="pres">
      <dgm:prSet presAssocID="{235A8817-EC53-4DDD-B410-9A42BCEB8CD5}" presName="Name0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EB809C9C-0587-4CBE-BE61-8DB026BA71A7}" type="pres">
      <dgm:prSet presAssocID="{293A0F71-E134-40EF-9755-04D405160767}" presName="compNode" presStyleCnt="0"/>
      <dgm:spPr/>
    </dgm:pt>
    <dgm:pt modelId="{7AAE36B3-3163-451D-B6A4-8E77F7B7D3D9}" type="pres">
      <dgm:prSet presAssocID="{293A0F71-E134-40EF-9755-04D405160767}" presName="dummyConnPt" presStyleCnt="0"/>
      <dgm:spPr/>
    </dgm:pt>
    <dgm:pt modelId="{ED4F8FD5-EA12-4AD6-B7F7-90846D9E0712}" type="pres">
      <dgm:prSet presAssocID="{293A0F71-E134-40EF-9755-04D405160767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CC12EE-967A-4F2C-896D-9B7637F8CFE2}" type="pres">
      <dgm:prSet presAssocID="{47EEF73C-F4F3-4AB0-A63A-960CB92E460F}" presName="sibTrans" presStyleLbl="bgSibTrans2D1" presStyleIdx="0" presStyleCnt="8"/>
      <dgm:spPr/>
      <dgm:t>
        <a:bodyPr/>
        <a:lstStyle/>
        <a:p>
          <a:endParaRPr lang="cs-CZ"/>
        </a:p>
      </dgm:t>
    </dgm:pt>
    <dgm:pt modelId="{94F2FF94-9CA2-4BC5-9E2B-06EAA3CFB76C}" type="pres">
      <dgm:prSet presAssocID="{B5D2DA4A-582B-4192-9BAA-4A7CB9AF150C}" presName="compNode" presStyleCnt="0"/>
      <dgm:spPr/>
    </dgm:pt>
    <dgm:pt modelId="{5C8EF9F0-D54B-4378-ACEE-F2F6AA6D3A8A}" type="pres">
      <dgm:prSet presAssocID="{B5D2DA4A-582B-4192-9BAA-4A7CB9AF150C}" presName="dummyConnPt" presStyleCnt="0"/>
      <dgm:spPr/>
    </dgm:pt>
    <dgm:pt modelId="{E9C4B17F-200D-4554-9BAB-8BDC9CAC7727}" type="pres">
      <dgm:prSet presAssocID="{B5D2DA4A-582B-4192-9BAA-4A7CB9AF150C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8EF382-A642-40F7-B1D6-8BBFED565384}" type="pres">
      <dgm:prSet presAssocID="{700201BB-5FB5-4A8C-98E0-C07DEAAC5F97}" presName="sibTrans" presStyleLbl="bgSibTrans2D1" presStyleIdx="1" presStyleCnt="8"/>
      <dgm:spPr/>
      <dgm:t>
        <a:bodyPr/>
        <a:lstStyle/>
        <a:p>
          <a:endParaRPr lang="cs-CZ"/>
        </a:p>
      </dgm:t>
    </dgm:pt>
    <dgm:pt modelId="{5813DEFC-2A14-4E62-AE4E-89C239452C03}" type="pres">
      <dgm:prSet presAssocID="{47DDB0FE-32D9-449F-9DA4-8B5D6588578B}" presName="compNode" presStyleCnt="0"/>
      <dgm:spPr/>
    </dgm:pt>
    <dgm:pt modelId="{484C4081-77D9-44AA-B3B3-4FAA583F1B79}" type="pres">
      <dgm:prSet presAssocID="{47DDB0FE-32D9-449F-9DA4-8B5D6588578B}" presName="dummyConnPt" presStyleCnt="0"/>
      <dgm:spPr/>
    </dgm:pt>
    <dgm:pt modelId="{668CAC97-2F38-4753-BD4C-EF928058665C}" type="pres">
      <dgm:prSet presAssocID="{47DDB0FE-32D9-449F-9DA4-8B5D6588578B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4C2F7D-0D94-40FB-B147-6C424B7B7830}" type="pres">
      <dgm:prSet presAssocID="{064EE385-F962-42B8-A9A8-49F006AFA1D2}" presName="sibTrans" presStyleLbl="bgSibTrans2D1" presStyleIdx="2" presStyleCnt="8"/>
      <dgm:spPr/>
      <dgm:t>
        <a:bodyPr/>
        <a:lstStyle/>
        <a:p>
          <a:endParaRPr lang="cs-CZ"/>
        </a:p>
      </dgm:t>
    </dgm:pt>
    <dgm:pt modelId="{78DD229F-47D2-4D9C-8DD2-DF8B23461450}" type="pres">
      <dgm:prSet presAssocID="{DB64CF89-B820-4004-8EE5-BB64B779CDDF}" presName="compNode" presStyleCnt="0"/>
      <dgm:spPr/>
    </dgm:pt>
    <dgm:pt modelId="{6F1EB87F-C5DB-4D0A-B796-1B38A65394C7}" type="pres">
      <dgm:prSet presAssocID="{DB64CF89-B820-4004-8EE5-BB64B779CDDF}" presName="dummyConnPt" presStyleCnt="0"/>
      <dgm:spPr/>
    </dgm:pt>
    <dgm:pt modelId="{42B90E0E-168C-4240-A362-119F49D675E4}" type="pres">
      <dgm:prSet presAssocID="{DB64CF89-B820-4004-8EE5-BB64B779CDDF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515FEE-AA7F-474D-B0E6-076486CE21C6}" type="pres">
      <dgm:prSet presAssocID="{EA496838-B378-4087-B1CD-38DCAFB0DE9C}" presName="sibTrans" presStyleLbl="bgSibTrans2D1" presStyleIdx="3" presStyleCnt="8"/>
      <dgm:spPr/>
      <dgm:t>
        <a:bodyPr/>
        <a:lstStyle/>
        <a:p>
          <a:endParaRPr lang="cs-CZ"/>
        </a:p>
      </dgm:t>
    </dgm:pt>
    <dgm:pt modelId="{6A5D84D7-5FAD-4864-B27C-233A41FF9FCE}" type="pres">
      <dgm:prSet presAssocID="{33794143-B8EA-412F-A5EB-11396A05C976}" presName="compNode" presStyleCnt="0"/>
      <dgm:spPr/>
    </dgm:pt>
    <dgm:pt modelId="{F7628EE7-F5F0-4335-B94A-D2E7F700C79E}" type="pres">
      <dgm:prSet presAssocID="{33794143-B8EA-412F-A5EB-11396A05C976}" presName="dummyConnPt" presStyleCnt="0"/>
      <dgm:spPr/>
    </dgm:pt>
    <dgm:pt modelId="{EB5BBD99-8606-4E9D-B272-4DCF161FC8E2}" type="pres">
      <dgm:prSet presAssocID="{33794143-B8EA-412F-A5EB-11396A05C976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D94E17-E48F-4DA7-90F3-C3155422D70A}" type="pres">
      <dgm:prSet presAssocID="{653AA522-A609-492D-9581-323934388452}" presName="sibTrans" presStyleLbl="bgSibTrans2D1" presStyleIdx="4" presStyleCnt="8"/>
      <dgm:spPr/>
      <dgm:t>
        <a:bodyPr/>
        <a:lstStyle/>
        <a:p>
          <a:endParaRPr lang="cs-CZ"/>
        </a:p>
      </dgm:t>
    </dgm:pt>
    <dgm:pt modelId="{C1EA38FE-B146-4DB3-9AB6-42C57C9785BA}" type="pres">
      <dgm:prSet presAssocID="{5CB3454D-884C-4BE0-A6FD-B0F5FE97A71F}" presName="compNode" presStyleCnt="0"/>
      <dgm:spPr/>
    </dgm:pt>
    <dgm:pt modelId="{30A82A11-6C32-4B6C-B3B8-EA622393B326}" type="pres">
      <dgm:prSet presAssocID="{5CB3454D-884C-4BE0-A6FD-B0F5FE97A71F}" presName="dummyConnPt" presStyleCnt="0"/>
      <dgm:spPr/>
    </dgm:pt>
    <dgm:pt modelId="{329F7641-023B-49DC-95E1-17F6C86DC3EC}" type="pres">
      <dgm:prSet presAssocID="{5CB3454D-884C-4BE0-A6FD-B0F5FE97A71F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FD9F2D-DA29-4404-987F-F10F45B2F89F}" type="pres">
      <dgm:prSet presAssocID="{BA316650-4586-4EA2-8B13-DBF8A577946F}" presName="sibTrans" presStyleLbl="bgSibTrans2D1" presStyleIdx="5" presStyleCnt="8"/>
      <dgm:spPr/>
      <dgm:t>
        <a:bodyPr/>
        <a:lstStyle/>
        <a:p>
          <a:endParaRPr lang="cs-CZ"/>
        </a:p>
      </dgm:t>
    </dgm:pt>
    <dgm:pt modelId="{AD4AF5B7-20A0-4303-BAD8-051D666A8A6D}" type="pres">
      <dgm:prSet presAssocID="{FD084558-4FED-458A-941A-79DD875A80B6}" presName="compNode" presStyleCnt="0"/>
      <dgm:spPr/>
    </dgm:pt>
    <dgm:pt modelId="{A22B06EF-C949-4693-8BB4-19E2C1CDEE79}" type="pres">
      <dgm:prSet presAssocID="{FD084558-4FED-458A-941A-79DD875A80B6}" presName="dummyConnPt" presStyleCnt="0"/>
      <dgm:spPr/>
    </dgm:pt>
    <dgm:pt modelId="{B0060806-1C7C-40A5-ADB7-7AA1F14A3AAB}" type="pres">
      <dgm:prSet presAssocID="{FD084558-4FED-458A-941A-79DD875A80B6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B91AB1C-12F2-459A-835A-A372E26C19B1}" type="pres">
      <dgm:prSet presAssocID="{F9302D09-EF0D-454F-9DF1-C784CC69204E}" presName="sibTrans" presStyleLbl="bgSibTrans2D1" presStyleIdx="6" presStyleCnt="8"/>
      <dgm:spPr/>
      <dgm:t>
        <a:bodyPr/>
        <a:lstStyle/>
        <a:p>
          <a:endParaRPr lang="cs-CZ"/>
        </a:p>
      </dgm:t>
    </dgm:pt>
    <dgm:pt modelId="{06D156D1-5A94-4FD2-9429-8694A418C23C}" type="pres">
      <dgm:prSet presAssocID="{DCE347CC-8B76-416B-8C3D-E0CC8C8D6129}" presName="compNode" presStyleCnt="0"/>
      <dgm:spPr/>
    </dgm:pt>
    <dgm:pt modelId="{3D6E9467-3435-4895-B7A4-DB8F6D8428DD}" type="pres">
      <dgm:prSet presAssocID="{DCE347CC-8B76-416B-8C3D-E0CC8C8D6129}" presName="dummyConnPt" presStyleCnt="0"/>
      <dgm:spPr/>
    </dgm:pt>
    <dgm:pt modelId="{524424D8-4762-4A1A-A328-A3B015108DF5}" type="pres">
      <dgm:prSet presAssocID="{DCE347CC-8B76-416B-8C3D-E0CC8C8D6129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41147B-4FDF-415C-B9B9-1CAFE04131CD}" type="pres">
      <dgm:prSet presAssocID="{5552E273-B0ED-473A-8CAF-6EFA6A0BDD56}" presName="sibTrans" presStyleLbl="bgSibTrans2D1" presStyleIdx="7" presStyleCnt="8"/>
      <dgm:spPr/>
      <dgm:t>
        <a:bodyPr/>
        <a:lstStyle/>
        <a:p>
          <a:endParaRPr lang="cs-CZ"/>
        </a:p>
      </dgm:t>
    </dgm:pt>
    <dgm:pt modelId="{711CCD2E-E984-4EA6-8C2D-4FA8FD8ECFA4}" type="pres">
      <dgm:prSet presAssocID="{B54AB122-B566-4A77-A9B6-3454D7708180}" presName="compNode" presStyleCnt="0"/>
      <dgm:spPr/>
    </dgm:pt>
    <dgm:pt modelId="{949C984E-B888-4CBD-B9C9-680E68182F4C}" type="pres">
      <dgm:prSet presAssocID="{B54AB122-B566-4A77-A9B6-3454D7708180}" presName="dummyConnPt" presStyleCnt="0"/>
      <dgm:spPr/>
    </dgm:pt>
    <dgm:pt modelId="{A19FDF70-219A-4D46-AC90-A547DE4D1494}" type="pres">
      <dgm:prSet presAssocID="{B54AB122-B566-4A77-A9B6-3454D7708180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94CE2DC-C04D-4A87-8EC1-56A8BF5188CB}" srcId="{235A8817-EC53-4DDD-B410-9A42BCEB8CD5}" destId="{B5D2DA4A-582B-4192-9BAA-4A7CB9AF150C}" srcOrd="1" destOrd="0" parTransId="{6DD1CFBF-95A6-4D49-8246-423B3BF1308C}" sibTransId="{700201BB-5FB5-4A8C-98E0-C07DEAAC5F97}"/>
    <dgm:cxn modelId="{6454EBB1-D244-4058-A627-1231AEB56E92}" srcId="{235A8817-EC53-4DDD-B410-9A42BCEB8CD5}" destId="{5CB3454D-884C-4BE0-A6FD-B0F5FE97A71F}" srcOrd="5" destOrd="0" parTransId="{0ED21E66-EFC9-4176-88CD-7421C35FB9DB}" sibTransId="{BA316650-4586-4EA2-8B13-DBF8A577946F}"/>
    <dgm:cxn modelId="{57C94B94-53FD-4896-9480-C52735DC63BF}" type="presOf" srcId="{064EE385-F962-42B8-A9A8-49F006AFA1D2}" destId="{974C2F7D-0D94-40FB-B147-6C424B7B7830}" srcOrd="0" destOrd="0" presId="urn:microsoft.com/office/officeart/2005/8/layout/bProcess4"/>
    <dgm:cxn modelId="{15D4B32E-A1A8-4A70-88EF-D145CFEECD53}" type="presOf" srcId="{B5D2DA4A-582B-4192-9BAA-4A7CB9AF150C}" destId="{E9C4B17F-200D-4554-9BAB-8BDC9CAC7727}" srcOrd="0" destOrd="0" presId="urn:microsoft.com/office/officeart/2005/8/layout/bProcess4"/>
    <dgm:cxn modelId="{8B9DAF48-4C45-4F3C-AF96-BC6849F8C09A}" type="presOf" srcId="{EA496838-B378-4087-B1CD-38DCAFB0DE9C}" destId="{65515FEE-AA7F-474D-B0E6-076486CE21C6}" srcOrd="0" destOrd="0" presId="urn:microsoft.com/office/officeart/2005/8/layout/bProcess4"/>
    <dgm:cxn modelId="{100A5559-E1B8-45FC-9A86-45EB3C41DB59}" srcId="{235A8817-EC53-4DDD-B410-9A42BCEB8CD5}" destId="{FD084558-4FED-458A-941A-79DD875A80B6}" srcOrd="6" destOrd="0" parTransId="{FB62F4BD-967B-4015-BB95-DDD5BE7CA408}" sibTransId="{F9302D09-EF0D-454F-9DF1-C784CC69204E}"/>
    <dgm:cxn modelId="{8A126AB4-38D6-4805-8753-C78051584D3F}" type="presOf" srcId="{293A0F71-E134-40EF-9755-04D405160767}" destId="{ED4F8FD5-EA12-4AD6-B7F7-90846D9E0712}" srcOrd="0" destOrd="0" presId="urn:microsoft.com/office/officeart/2005/8/layout/bProcess4"/>
    <dgm:cxn modelId="{350B81EF-2807-4E3B-9019-07C35585F102}" type="presOf" srcId="{235A8817-EC53-4DDD-B410-9A42BCEB8CD5}" destId="{FFDDE5EE-357A-419B-BF33-DF8BF1FEE81A}" srcOrd="0" destOrd="0" presId="urn:microsoft.com/office/officeart/2005/8/layout/bProcess4"/>
    <dgm:cxn modelId="{E5B29990-3A39-4128-9B7B-4FFEFEB36396}" type="presOf" srcId="{700201BB-5FB5-4A8C-98E0-C07DEAAC5F97}" destId="{D88EF382-A642-40F7-B1D6-8BBFED565384}" srcOrd="0" destOrd="0" presId="urn:microsoft.com/office/officeart/2005/8/layout/bProcess4"/>
    <dgm:cxn modelId="{A38CC0D0-A9B6-404C-BBBA-1277B461885A}" type="presOf" srcId="{33794143-B8EA-412F-A5EB-11396A05C976}" destId="{EB5BBD99-8606-4E9D-B272-4DCF161FC8E2}" srcOrd="0" destOrd="0" presId="urn:microsoft.com/office/officeart/2005/8/layout/bProcess4"/>
    <dgm:cxn modelId="{69761A38-7DC2-4C9E-ADEE-5FB9F8992A33}" srcId="{235A8817-EC53-4DDD-B410-9A42BCEB8CD5}" destId="{47DDB0FE-32D9-449F-9DA4-8B5D6588578B}" srcOrd="2" destOrd="0" parTransId="{9EE682DF-4559-436B-8A74-95601C6AA616}" sibTransId="{064EE385-F962-42B8-A9A8-49F006AFA1D2}"/>
    <dgm:cxn modelId="{1AEE7743-59DE-4570-9494-45D33BA13C78}" type="presOf" srcId="{F9302D09-EF0D-454F-9DF1-C784CC69204E}" destId="{AB91AB1C-12F2-459A-835A-A372E26C19B1}" srcOrd="0" destOrd="0" presId="urn:microsoft.com/office/officeart/2005/8/layout/bProcess4"/>
    <dgm:cxn modelId="{F524E546-7B52-4517-8A40-03231EB7D316}" srcId="{235A8817-EC53-4DDD-B410-9A42BCEB8CD5}" destId="{B54AB122-B566-4A77-A9B6-3454D7708180}" srcOrd="8" destOrd="0" parTransId="{DF6429EB-6D60-43EE-887D-1D76273B9636}" sibTransId="{C5A5E190-43F0-4936-971B-BF2673D6D36B}"/>
    <dgm:cxn modelId="{341EAF79-D099-4C53-AC32-A9B75B340546}" type="presOf" srcId="{653AA522-A609-492D-9581-323934388452}" destId="{20D94E17-E48F-4DA7-90F3-C3155422D70A}" srcOrd="0" destOrd="0" presId="urn:microsoft.com/office/officeart/2005/8/layout/bProcess4"/>
    <dgm:cxn modelId="{DD4E618F-7FFF-4654-865B-7250E76A185E}" srcId="{235A8817-EC53-4DDD-B410-9A42BCEB8CD5}" destId="{33794143-B8EA-412F-A5EB-11396A05C976}" srcOrd="4" destOrd="0" parTransId="{D9D0432D-8861-4993-850B-47DCC052D2B0}" sibTransId="{653AA522-A609-492D-9581-323934388452}"/>
    <dgm:cxn modelId="{AC59D20C-86BA-40FE-9196-4A9F530EAE45}" type="presOf" srcId="{B54AB122-B566-4A77-A9B6-3454D7708180}" destId="{A19FDF70-219A-4D46-AC90-A547DE4D1494}" srcOrd="0" destOrd="0" presId="urn:microsoft.com/office/officeart/2005/8/layout/bProcess4"/>
    <dgm:cxn modelId="{8079A35A-AE21-42DF-B6C8-FC74F1088A71}" type="presOf" srcId="{47EEF73C-F4F3-4AB0-A63A-960CB92E460F}" destId="{ECCC12EE-967A-4F2C-896D-9B7637F8CFE2}" srcOrd="0" destOrd="0" presId="urn:microsoft.com/office/officeart/2005/8/layout/bProcess4"/>
    <dgm:cxn modelId="{D144396F-B37C-4C4C-9FD8-8E842FD9FE57}" srcId="{235A8817-EC53-4DDD-B410-9A42BCEB8CD5}" destId="{DCE347CC-8B76-416B-8C3D-E0CC8C8D6129}" srcOrd="7" destOrd="0" parTransId="{4D034FA3-2CFF-410C-B7DA-360D6AF28602}" sibTransId="{5552E273-B0ED-473A-8CAF-6EFA6A0BDD56}"/>
    <dgm:cxn modelId="{D5D3CA66-DD83-4813-8F32-C6622C57FE91}" type="presOf" srcId="{5552E273-B0ED-473A-8CAF-6EFA6A0BDD56}" destId="{9141147B-4FDF-415C-B9B9-1CAFE04131CD}" srcOrd="0" destOrd="0" presId="urn:microsoft.com/office/officeart/2005/8/layout/bProcess4"/>
    <dgm:cxn modelId="{6B82F3BD-7121-433E-8A83-9C229420D898}" srcId="{235A8817-EC53-4DDD-B410-9A42BCEB8CD5}" destId="{DB64CF89-B820-4004-8EE5-BB64B779CDDF}" srcOrd="3" destOrd="0" parTransId="{2622F654-1950-471A-A539-4EB28663AF19}" sibTransId="{EA496838-B378-4087-B1CD-38DCAFB0DE9C}"/>
    <dgm:cxn modelId="{9127E1A9-01DE-4C25-B25A-2A96BE5B22E2}" type="presOf" srcId="{47DDB0FE-32D9-449F-9DA4-8B5D6588578B}" destId="{668CAC97-2F38-4753-BD4C-EF928058665C}" srcOrd="0" destOrd="0" presId="urn:microsoft.com/office/officeart/2005/8/layout/bProcess4"/>
    <dgm:cxn modelId="{6F88CBAB-E870-44FF-9495-969A1B58134E}" type="presOf" srcId="{5CB3454D-884C-4BE0-A6FD-B0F5FE97A71F}" destId="{329F7641-023B-49DC-95E1-17F6C86DC3EC}" srcOrd="0" destOrd="0" presId="urn:microsoft.com/office/officeart/2005/8/layout/bProcess4"/>
    <dgm:cxn modelId="{BD9B87E1-BFAB-4277-9F46-2A2D239B9DD6}" srcId="{235A8817-EC53-4DDD-B410-9A42BCEB8CD5}" destId="{293A0F71-E134-40EF-9755-04D405160767}" srcOrd="0" destOrd="0" parTransId="{F8971867-B4D5-49DF-A598-07662A25172B}" sibTransId="{47EEF73C-F4F3-4AB0-A63A-960CB92E460F}"/>
    <dgm:cxn modelId="{75991F06-3AEB-460B-90CF-D7F9139CF3B4}" type="presOf" srcId="{BA316650-4586-4EA2-8B13-DBF8A577946F}" destId="{07FD9F2D-DA29-4404-987F-F10F45B2F89F}" srcOrd="0" destOrd="0" presId="urn:microsoft.com/office/officeart/2005/8/layout/bProcess4"/>
    <dgm:cxn modelId="{D3C9B184-BA16-4C17-B862-AA35F9E399C7}" type="presOf" srcId="{DCE347CC-8B76-416B-8C3D-E0CC8C8D6129}" destId="{524424D8-4762-4A1A-A328-A3B015108DF5}" srcOrd="0" destOrd="0" presId="urn:microsoft.com/office/officeart/2005/8/layout/bProcess4"/>
    <dgm:cxn modelId="{5E3C1BA2-A5C5-4670-ADEA-45C71EA5B135}" type="presOf" srcId="{FD084558-4FED-458A-941A-79DD875A80B6}" destId="{B0060806-1C7C-40A5-ADB7-7AA1F14A3AAB}" srcOrd="0" destOrd="0" presId="urn:microsoft.com/office/officeart/2005/8/layout/bProcess4"/>
    <dgm:cxn modelId="{DF41474B-C904-4DBC-A538-9369D492D702}" type="presOf" srcId="{DB64CF89-B820-4004-8EE5-BB64B779CDDF}" destId="{42B90E0E-168C-4240-A362-119F49D675E4}" srcOrd="0" destOrd="0" presId="urn:microsoft.com/office/officeart/2005/8/layout/bProcess4"/>
    <dgm:cxn modelId="{CB15CCE6-41FE-41B7-BD26-1D2B9889D3C4}" type="presParOf" srcId="{FFDDE5EE-357A-419B-BF33-DF8BF1FEE81A}" destId="{EB809C9C-0587-4CBE-BE61-8DB026BA71A7}" srcOrd="0" destOrd="0" presId="urn:microsoft.com/office/officeart/2005/8/layout/bProcess4"/>
    <dgm:cxn modelId="{B8233722-6605-4EEE-A9A2-2FC8C3AF89AE}" type="presParOf" srcId="{EB809C9C-0587-4CBE-BE61-8DB026BA71A7}" destId="{7AAE36B3-3163-451D-B6A4-8E77F7B7D3D9}" srcOrd="0" destOrd="0" presId="urn:microsoft.com/office/officeart/2005/8/layout/bProcess4"/>
    <dgm:cxn modelId="{E5750A93-8527-45DB-A69C-C2792577EE33}" type="presParOf" srcId="{EB809C9C-0587-4CBE-BE61-8DB026BA71A7}" destId="{ED4F8FD5-EA12-4AD6-B7F7-90846D9E0712}" srcOrd="1" destOrd="0" presId="urn:microsoft.com/office/officeart/2005/8/layout/bProcess4"/>
    <dgm:cxn modelId="{5C59B1CA-E190-42D2-A5D3-53D177BAE2AD}" type="presParOf" srcId="{FFDDE5EE-357A-419B-BF33-DF8BF1FEE81A}" destId="{ECCC12EE-967A-4F2C-896D-9B7637F8CFE2}" srcOrd="1" destOrd="0" presId="urn:microsoft.com/office/officeart/2005/8/layout/bProcess4"/>
    <dgm:cxn modelId="{6E86B2E9-A0FA-4993-9AAF-486621E1378A}" type="presParOf" srcId="{FFDDE5EE-357A-419B-BF33-DF8BF1FEE81A}" destId="{94F2FF94-9CA2-4BC5-9E2B-06EAA3CFB76C}" srcOrd="2" destOrd="0" presId="urn:microsoft.com/office/officeart/2005/8/layout/bProcess4"/>
    <dgm:cxn modelId="{C65251FD-C409-45EB-BA16-4C8C7461517A}" type="presParOf" srcId="{94F2FF94-9CA2-4BC5-9E2B-06EAA3CFB76C}" destId="{5C8EF9F0-D54B-4378-ACEE-F2F6AA6D3A8A}" srcOrd="0" destOrd="0" presId="urn:microsoft.com/office/officeart/2005/8/layout/bProcess4"/>
    <dgm:cxn modelId="{9FB46120-6D65-4B55-8129-2DE42F763FE6}" type="presParOf" srcId="{94F2FF94-9CA2-4BC5-9E2B-06EAA3CFB76C}" destId="{E9C4B17F-200D-4554-9BAB-8BDC9CAC7727}" srcOrd="1" destOrd="0" presId="urn:microsoft.com/office/officeart/2005/8/layout/bProcess4"/>
    <dgm:cxn modelId="{455577DA-AFE0-492F-AD3A-70D201AAFD3B}" type="presParOf" srcId="{FFDDE5EE-357A-419B-BF33-DF8BF1FEE81A}" destId="{D88EF382-A642-40F7-B1D6-8BBFED565384}" srcOrd="3" destOrd="0" presId="urn:microsoft.com/office/officeart/2005/8/layout/bProcess4"/>
    <dgm:cxn modelId="{2B4B40FC-2528-47FA-BBF6-B621F30A2D85}" type="presParOf" srcId="{FFDDE5EE-357A-419B-BF33-DF8BF1FEE81A}" destId="{5813DEFC-2A14-4E62-AE4E-89C239452C03}" srcOrd="4" destOrd="0" presId="urn:microsoft.com/office/officeart/2005/8/layout/bProcess4"/>
    <dgm:cxn modelId="{488A4541-DAC6-442C-AAE7-B7B6E08DF542}" type="presParOf" srcId="{5813DEFC-2A14-4E62-AE4E-89C239452C03}" destId="{484C4081-77D9-44AA-B3B3-4FAA583F1B79}" srcOrd="0" destOrd="0" presId="urn:microsoft.com/office/officeart/2005/8/layout/bProcess4"/>
    <dgm:cxn modelId="{6494AFD3-04FF-4C3D-B535-073744D2CC28}" type="presParOf" srcId="{5813DEFC-2A14-4E62-AE4E-89C239452C03}" destId="{668CAC97-2F38-4753-BD4C-EF928058665C}" srcOrd="1" destOrd="0" presId="urn:microsoft.com/office/officeart/2005/8/layout/bProcess4"/>
    <dgm:cxn modelId="{BF5D50BB-BFE7-49BB-AE58-8A657DBCCFD6}" type="presParOf" srcId="{FFDDE5EE-357A-419B-BF33-DF8BF1FEE81A}" destId="{974C2F7D-0D94-40FB-B147-6C424B7B7830}" srcOrd="5" destOrd="0" presId="urn:microsoft.com/office/officeart/2005/8/layout/bProcess4"/>
    <dgm:cxn modelId="{EFA32B36-C0A2-4845-ACE6-ABC1F132C33D}" type="presParOf" srcId="{FFDDE5EE-357A-419B-BF33-DF8BF1FEE81A}" destId="{78DD229F-47D2-4D9C-8DD2-DF8B23461450}" srcOrd="6" destOrd="0" presId="urn:microsoft.com/office/officeart/2005/8/layout/bProcess4"/>
    <dgm:cxn modelId="{5E86F576-01A0-4BFF-966D-325B2B765143}" type="presParOf" srcId="{78DD229F-47D2-4D9C-8DD2-DF8B23461450}" destId="{6F1EB87F-C5DB-4D0A-B796-1B38A65394C7}" srcOrd="0" destOrd="0" presId="urn:microsoft.com/office/officeart/2005/8/layout/bProcess4"/>
    <dgm:cxn modelId="{F311B0AD-8042-415D-BA48-BD58D09DC6FC}" type="presParOf" srcId="{78DD229F-47D2-4D9C-8DD2-DF8B23461450}" destId="{42B90E0E-168C-4240-A362-119F49D675E4}" srcOrd="1" destOrd="0" presId="urn:microsoft.com/office/officeart/2005/8/layout/bProcess4"/>
    <dgm:cxn modelId="{1D9D0C1D-1B33-4DA7-A3E5-9F3C6025D25E}" type="presParOf" srcId="{FFDDE5EE-357A-419B-BF33-DF8BF1FEE81A}" destId="{65515FEE-AA7F-474D-B0E6-076486CE21C6}" srcOrd="7" destOrd="0" presId="urn:microsoft.com/office/officeart/2005/8/layout/bProcess4"/>
    <dgm:cxn modelId="{F6C9DA5A-5F79-44CD-B0D3-A5351A08F8F0}" type="presParOf" srcId="{FFDDE5EE-357A-419B-BF33-DF8BF1FEE81A}" destId="{6A5D84D7-5FAD-4864-B27C-233A41FF9FCE}" srcOrd="8" destOrd="0" presId="urn:microsoft.com/office/officeart/2005/8/layout/bProcess4"/>
    <dgm:cxn modelId="{3D9471E4-10A4-4F72-8290-8543A6C34924}" type="presParOf" srcId="{6A5D84D7-5FAD-4864-B27C-233A41FF9FCE}" destId="{F7628EE7-F5F0-4335-B94A-D2E7F700C79E}" srcOrd="0" destOrd="0" presId="urn:microsoft.com/office/officeart/2005/8/layout/bProcess4"/>
    <dgm:cxn modelId="{40B3C0D7-D3DC-4B4A-BB31-FFCF545DD0E6}" type="presParOf" srcId="{6A5D84D7-5FAD-4864-B27C-233A41FF9FCE}" destId="{EB5BBD99-8606-4E9D-B272-4DCF161FC8E2}" srcOrd="1" destOrd="0" presId="urn:microsoft.com/office/officeart/2005/8/layout/bProcess4"/>
    <dgm:cxn modelId="{8308B924-EA61-4727-8EC8-168A55074340}" type="presParOf" srcId="{FFDDE5EE-357A-419B-BF33-DF8BF1FEE81A}" destId="{20D94E17-E48F-4DA7-90F3-C3155422D70A}" srcOrd="9" destOrd="0" presId="urn:microsoft.com/office/officeart/2005/8/layout/bProcess4"/>
    <dgm:cxn modelId="{10AC6CF2-B2D4-4186-9F2A-5ED71CF28E2B}" type="presParOf" srcId="{FFDDE5EE-357A-419B-BF33-DF8BF1FEE81A}" destId="{C1EA38FE-B146-4DB3-9AB6-42C57C9785BA}" srcOrd="10" destOrd="0" presId="urn:microsoft.com/office/officeart/2005/8/layout/bProcess4"/>
    <dgm:cxn modelId="{8B5D0D5F-CE50-4F5E-9D2A-730ECF278DA4}" type="presParOf" srcId="{C1EA38FE-B146-4DB3-9AB6-42C57C9785BA}" destId="{30A82A11-6C32-4B6C-B3B8-EA622393B326}" srcOrd="0" destOrd="0" presId="urn:microsoft.com/office/officeart/2005/8/layout/bProcess4"/>
    <dgm:cxn modelId="{C5313D22-607F-4AB2-A3E4-550A11533FAA}" type="presParOf" srcId="{C1EA38FE-B146-4DB3-9AB6-42C57C9785BA}" destId="{329F7641-023B-49DC-95E1-17F6C86DC3EC}" srcOrd="1" destOrd="0" presId="urn:microsoft.com/office/officeart/2005/8/layout/bProcess4"/>
    <dgm:cxn modelId="{E1AE5DCC-056D-4035-81DF-1FCC03D27448}" type="presParOf" srcId="{FFDDE5EE-357A-419B-BF33-DF8BF1FEE81A}" destId="{07FD9F2D-DA29-4404-987F-F10F45B2F89F}" srcOrd="11" destOrd="0" presId="urn:microsoft.com/office/officeart/2005/8/layout/bProcess4"/>
    <dgm:cxn modelId="{4C39578E-4730-4275-AF89-685C8B72A71C}" type="presParOf" srcId="{FFDDE5EE-357A-419B-BF33-DF8BF1FEE81A}" destId="{AD4AF5B7-20A0-4303-BAD8-051D666A8A6D}" srcOrd="12" destOrd="0" presId="urn:microsoft.com/office/officeart/2005/8/layout/bProcess4"/>
    <dgm:cxn modelId="{47CC03CC-71D0-4B3F-B2B4-45C52948CF8E}" type="presParOf" srcId="{AD4AF5B7-20A0-4303-BAD8-051D666A8A6D}" destId="{A22B06EF-C949-4693-8BB4-19E2C1CDEE79}" srcOrd="0" destOrd="0" presId="urn:microsoft.com/office/officeart/2005/8/layout/bProcess4"/>
    <dgm:cxn modelId="{592CC1A2-A2C5-49DC-9292-17116F664EE5}" type="presParOf" srcId="{AD4AF5B7-20A0-4303-BAD8-051D666A8A6D}" destId="{B0060806-1C7C-40A5-ADB7-7AA1F14A3AAB}" srcOrd="1" destOrd="0" presId="urn:microsoft.com/office/officeart/2005/8/layout/bProcess4"/>
    <dgm:cxn modelId="{03E000F9-05DF-47FE-9123-5DE53F9F7177}" type="presParOf" srcId="{FFDDE5EE-357A-419B-BF33-DF8BF1FEE81A}" destId="{AB91AB1C-12F2-459A-835A-A372E26C19B1}" srcOrd="13" destOrd="0" presId="urn:microsoft.com/office/officeart/2005/8/layout/bProcess4"/>
    <dgm:cxn modelId="{A7049853-7BA1-45C3-B606-D21E7BD2602B}" type="presParOf" srcId="{FFDDE5EE-357A-419B-BF33-DF8BF1FEE81A}" destId="{06D156D1-5A94-4FD2-9429-8694A418C23C}" srcOrd="14" destOrd="0" presId="urn:microsoft.com/office/officeart/2005/8/layout/bProcess4"/>
    <dgm:cxn modelId="{BAB11B87-383F-46FB-9AB1-B06C973EDD3C}" type="presParOf" srcId="{06D156D1-5A94-4FD2-9429-8694A418C23C}" destId="{3D6E9467-3435-4895-B7A4-DB8F6D8428DD}" srcOrd="0" destOrd="0" presId="urn:microsoft.com/office/officeart/2005/8/layout/bProcess4"/>
    <dgm:cxn modelId="{319C9F3C-B155-45DE-849C-A96FFBBC5B5F}" type="presParOf" srcId="{06D156D1-5A94-4FD2-9429-8694A418C23C}" destId="{524424D8-4762-4A1A-A328-A3B015108DF5}" srcOrd="1" destOrd="0" presId="urn:microsoft.com/office/officeart/2005/8/layout/bProcess4"/>
    <dgm:cxn modelId="{D483EC46-B765-4000-BFA9-95540A03D32D}" type="presParOf" srcId="{FFDDE5EE-357A-419B-BF33-DF8BF1FEE81A}" destId="{9141147B-4FDF-415C-B9B9-1CAFE04131CD}" srcOrd="15" destOrd="0" presId="urn:microsoft.com/office/officeart/2005/8/layout/bProcess4"/>
    <dgm:cxn modelId="{A0EF254D-21CD-43AC-9E37-A4C795E814D4}" type="presParOf" srcId="{FFDDE5EE-357A-419B-BF33-DF8BF1FEE81A}" destId="{711CCD2E-E984-4EA6-8C2D-4FA8FD8ECFA4}" srcOrd="16" destOrd="0" presId="urn:microsoft.com/office/officeart/2005/8/layout/bProcess4"/>
    <dgm:cxn modelId="{53D85C97-2127-427A-AA7D-D58FE61B89A3}" type="presParOf" srcId="{711CCD2E-E984-4EA6-8C2D-4FA8FD8ECFA4}" destId="{949C984E-B888-4CBD-B9C9-680E68182F4C}" srcOrd="0" destOrd="0" presId="urn:microsoft.com/office/officeart/2005/8/layout/bProcess4"/>
    <dgm:cxn modelId="{F9A3E785-EBA9-46BA-9CDF-E227224195BD}" type="presParOf" srcId="{711CCD2E-E984-4EA6-8C2D-4FA8FD8ECFA4}" destId="{A19FDF70-219A-4D46-AC90-A547DE4D1494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50682F-870A-4A89-A1CE-1EB36C4B4A80}">
      <dsp:nvSpPr>
        <dsp:cNvPr id="0" name=""/>
        <dsp:cNvSpPr/>
      </dsp:nvSpPr>
      <dsp:spPr>
        <a:xfrm>
          <a:off x="2434828" y="401"/>
          <a:ext cx="1226343" cy="122634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smtClean="0"/>
            <a:t>ži-ží</a:t>
          </a:r>
          <a:endParaRPr lang="cs-CZ" sz="3100" kern="1200"/>
        </a:p>
      </dsp:txBody>
      <dsp:txXfrm>
        <a:off x="2614422" y="179995"/>
        <a:ext cx="867155" cy="867155"/>
      </dsp:txXfrm>
    </dsp:sp>
    <dsp:sp modelId="{8ED6DB7F-3416-4755-BCAB-C6EACE037027}">
      <dsp:nvSpPr>
        <dsp:cNvPr id="0" name=""/>
        <dsp:cNvSpPr/>
      </dsp:nvSpPr>
      <dsp:spPr>
        <a:xfrm rot="2160000">
          <a:off x="3622675" y="942976"/>
          <a:ext cx="327092" cy="4138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3632045" y="996915"/>
        <a:ext cx="228964" cy="248335"/>
      </dsp:txXfrm>
    </dsp:sp>
    <dsp:sp modelId="{4D757009-5411-4FAD-AD64-F2247DCCB08D}">
      <dsp:nvSpPr>
        <dsp:cNvPr id="0" name=""/>
        <dsp:cNvSpPr/>
      </dsp:nvSpPr>
      <dsp:spPr>
        <a:xfrm>
          <a:off x="3926250" y="1083982"/>
          <a:ext cx="1226343" cy="122634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smtClean="0"/>
            <a:t>ni-ní</a:t>
          </a:r>
          <a:endParaRPr lang="cs-CZ" sz="3100" kern="1200"/>
        </a:p>
      </dsp:txBody>
      <dsp:txXfrm>
        <a:off x="4105844" y="1263576"/>
        <a:ext cx="867155" cy="867155"/>
      </dsp:txXfrm>
    </dsp:sp>
    <dsp:sp modelId="{23679BDA-24A9-4080-A904-26AEEA32DD47}">
      <dsp:nvSpPr>
        <dsp:cNvPr id="0" name=""/>
        <dsp:cNvSpPr/>
      </dsp:nvSpPr>
      <dsp:spPr>
        <a:xfrm rot="6480000">
          <a:off x="4093900" y="2358041"/>
          <a:ext cx="327092" cy="4138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 rot="10800000">
        <a:off x="4158126" y="2394156"/>
        <a:ext cx="228964" cy="248335"/>
      </dsp:txXfrm>
    </dsp:sp>
    <dsp:sp modelId="{0604681F-E748-4B65-9308-3476643E7671}">
      <dsp:nvSpPr>
        <dsp:cNvPr id="0" name=""/>
        <dsp:cNvSpPr/>
      </dsp:nvSpPr>
      <dsp:spPr>
        <a:xfrm>
          <a:off x="3356577" y="2837255"/>
          <a:ext cx="1226343" cy="122634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smtClean="0"/>
            <a:t>ji-jí</a:t>
          </a:r>
          <a:endParaRPr lang="cs-CZ" sz="3100" kern="1200"/>
        </a:p>
      </dsp:txBody>
      <dsp:txXfrm>
        <a:off x="3536171" y="3016849"/>
        <a:ext cx="867155" cy="867155"/>
      </dsp:txXfrm>
    </dsp:sp>
    <dsp:sp modelId="{4468C556-DEB3-4A01-9AE8-45E3BA7D0D08}">
      <dsp:nvSpPr>
        <dsp:cNvPr id="0" name=""/>
        <dsp:cNvSpPr/>
      </dsp:nvSpPr>
      <dsp:spPr>
        <a:xfrm rot="10800000">
          <a:off x="2893711" y="3243481"/>
          <a:ext cx="327092" cy="4138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 rot="10800000">
        <a:off x="2991839" y="3326259"/>
        <a:ext cx="228964" cy="248335"/>
      </dsp:txXfrm>
    </dsp:sp>
    <dsp:sp modelId="{7FCEABAD-69AA-4240-B6B9-A900E6F47A75}">
      <dsp:nvSpPr>
        <dsp:cNvPr id="0" name=""/>
        <dsp:cNvSpPr/>
      </dsp:nvSpPr>
      <dsp:spPr>
        <a:xfrm>
          <a:off x="1513078" y="2837255"/>
          <a:ext cx="1226343" cy="122634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smtClean="0"/>
            <a:t>ty</a:t>
          </a:r>
          <a:endParaRPr lang="cs-CZ" sz="3100" kern="1200"/>
        </a:p>
      </dsp:txBody>
      <dsp:txXfrm>
        <a:off x="1692672" y="3016849"/>
        <a:ext cx="867155" cy="867155"/>
      </dsp:txXfrm>
    </dsp:sp>
    <dsp:sp modelId="{48B3FCB0-DC9A-41A8-B3E7-7A5614E3B85F}">
      <dsp:nvSpPr>
        <dsp:cNvPr id="0" name=""/>
        <dsp:cNvSpPr/>
      </dsp:nvSpPr>
      <dsp:spPr>
        <a:xfrm rot="15120000">
          <a:off x="1680728" y="2375649"/>
          <a:ext cx="327092" cy="4138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 rot="10800000">
        <a:off x="1744954" y="2505090"/>
        <a:ext cx="228964" cy="248335"/>
      </dsp:txXfrm>
    </dsp:sp>
    <dsp:sp modelId="{00B5E697-308A-43B6-A108-313E9E0C4597}">
      <dsp:nvSpPr>
        <dsp:cNvPr id="0" name=""/>
        <dsp:cNvSpPr/>
      </dsp:nvSpPr>
      <dsp:spPr>
        <a:xfrm>
          <a:off x="943405" y="1083982"/>
          <a:ext cx="1226343" cy="122634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smtClean="0"/>
            <a:t>dy</a:t>
          </a:r>
          <a:endParaRPr lang="cs-CZ" sz="3100" kern="1200"/>
        </a:p>
      </dsp:txBody>
      <dsp:txXfrm>
        <a:off x="1122999" y="1263576"/>
        <a:ext cx="867155" cy="867155"/>
      </dsp:txXfrm>
    </dsp:sp>
    <dsp:sp modelId="{5FE7CBA2-3780-4736-8E75-C1679511A127}">
      <dsp:nvSpPr>
        <dsp:cNvPr id="0" name=""/>
        <dsp:cNvSpPr/>
      </dsp:nvSpPr>
      <dsp:spPr>
        <a:xfrm rot="19440000">
          <a:off x="2131253" y="953859"/>
          <a:ext cx="327092" cy="4138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2140623" y="1065476"/>
        <a:ext cx="228964" cy="2483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9CCF73-3451-4B87-A092-7321E373CD1F}">
      <dsp:nvSpPr>
        <dsp:cNvPr id="0" name=""/>
        <dsp:cNvSpPr/>
      </dsp:nvSpPr>
      <dsp:spPr>
        <a:xfrm>
          <a:off x="2513707" y="1497707"/>
          <a:ext cx="1068585" cy="10685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smtClean="0"/>
            <a:t>ci-cí</a:t>
          </a:r>
          <a:endParaRPr lang="cs-CZ" sz="2600" kern="1200"/>
        </a:p>
      </dsp:txBody>
      <dsp:txXfrm>
        <a:off x="2670198" y="1654198"/>
        <a:ext cx="755603" cy="755603"/>
      </dsp:txXfrm>
    </dsp:sp>
    <dsp:sp modelId="{9761CB7D-B1B3-480C-A9ED-42ABEBC27440}">
      <dsp:nvSpPr>
        <dsp:cNvPr id="0" name=""/>
        <dsp:cNvSpPr/>
      </dsp:nvSpPr>
      <dsp:spPr>
        <a:xfrm rot="16200000">
          <a:off x="2934877" y="1109011"/>
          <a:ext cx="226245" cy="36331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2968814" y="1215612"/>
        <a:ext cx="158372" cy="217991"/>
      </dsp:txXfrm>
    </dsp:sp>
    <dsp:sp modelId="{19D9421D-86E4-4F79-A2F7-6F59573E4DA3}">
      <dsp:nvSpPr>
        <dsp:cNvPr id="0" name=""/>
        <dsp:cNvSpPr/>
      </dsp:nvSpPr>
      <dsp:spPr>
        <a:xfrm>
          <a:off x="2513707" y="2243"/>
          <a:ext cx="1068585" cy="10685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smtClean="0"/>
            <a:t>chy</a:t>
          </a:r>
          <a:endParaRPr lang="cs-CZ" sz="2600" kern="1200"/>
        </a:p>
      </dsp:txBody>
      <dsp:txXfrm>
        <a:off x="2670198" y="158734"/>
        <a:ext cx="755603" cy="755603"/>
      </dsp:txXfrm>
    </dsp:sp>
    <dsp:sp modelId="{88BE8B40-9FF1-4A36-9044-4F9A312BC84B}">
      <dsp:nvSpPr>
        <dsp:cNvPr id="0" name=""/>
        <dsp:cNvSpPr/>
      </dsp:nvSpPr>
      <dsp:spPr>
        <a:xfrm>
          <a:off x="3676206" y="1850340"/>
          <a:ext cx="226245" cy="36331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3676206" y="1923004"/>
        <a:ext cx="158372" cy="217991"/>
      </dsp:txXfrm>
    </dsp:sp>
    <dsp:sp modelId="{9D1EDBBF-02B4-4977-BBC5-9355B854402D}">
      <dsp:nvSpPr>
        <dsp:cNvPr id="0" name=""/>
        <dsp:cNvSpPr/>
      </dsp:nvSpPr>
      <dsp:spPr>
        <a:xfrm>
          <a:off x="4009170" y="1497707"/>
          <a:ext cx="1068585" cy="10685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smtClean="0"/>
            <a:t>či-čí</a:t>
          </a:r>
          <a:endParaRPr lang="cs-CZ" sz="2600" kern="1200"/>
        </a:p>
      </dsp:txBody>
      <dsp:txXfrm>
        <a:off x="4165661" y="1654198"/>
        <a:ext cx="755603" cy="755603"/>
      </dsp:txXfrm>
    </dsp:sp>
    <dsp:sp modelId="{058ACF1C-F5E0-46A0-B6E3-C4B7254E48B9}">
      <dsp:nvSpPr>
        <dsp:cNvPr id="0" name=""/>
        <dsp:cNvSpPr/>
      </dsp:nvSpPr>
      <dsp:spPr>
        <a:xfrm rot="5400000">
          <a:off x="2934877" y="2591669"/>
          <a:ext cx="226245" cy="36331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2968814" y="2630397"/>
        <a:ext cx="158372" cy="217991"/>
      </dsp:txXfrm>
    </dsp:sp>
    <dsp:sp modelId="{D1D8D516-7ABB-4BB6-9E4E-EE254CF1B2B3}">
      <dsp:nvSpPr>
        <dsp:cNvPr id="0" name=""/>
        <dsp:cNvSpPr/>
      </dsp:nvSpPr>
      <dsp:spPr>
        <a:xfrm>
          <a:off x="2513707" y="2993170"/>
          <a:ext cx="1068585" cy="10685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smtClean="0"/>
            <a:t>hy</a:t>
          </a:r>
          <a:endParaRPr lang="cs-CZ" sz="2600" kern="1200"/>
        </a:p>
      </dsp:txBody>
      <dsp:txXfrm>
        <a:off x="2670198" y="3149661"/>
        <a:ext cx="755603" cy="755603"/>
      </dsp:txXfrm>
    </dsp:sp>
    <dsp:sp modelId="{3BF37B61-F454-4899-9B8F-5A149986757A}">
      <dsp:nvSpPr>
        <dsp:cNvPr id="0" name=""/>
        <dsp:cNvSpPr/>
      </dsp:nvSpPr>
      <dsp:spPr>
        <a:xfrm rot="10800000">
          <a:off x="2193548" y="1850340"/>
          <a:ext cx="226245" cy="36331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 rot="10800000">
        <a:off x="2261421" y="1923004"/>
        <a:ext cx="158372" cy="217991"/>
      </dsp:txXfrm>
    </dsp:sp>
    <dsp:sp modelId="{72847468-FF18-4426-9CD4-17FD61F2542A}">
      <dsp:nvSpPr>
        <dsp:cNvPr id="0" name=""/>
        <dsp:cNvSpPr/>
      </dsp:nvSpPr>
      <dsp:spPr>
        <a:xfrm>
          <a:off x="1018243" y="1497707"/>
          <a:ext cx="1068585" cy="10685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smtClean="0"/>
            <a:t>ky</a:t>
          </a:r>
          <a:endParaRPr lang="cs-CZ" sz="2600" kern="1200"/>
        </a:p>
      </dsp:txBody>
      <dsp:txXfrm>
        <a:off x="1174734" y="1654198"/>
        <a:ext cx="755603" cy="75560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CC12EE-967A-4F2C-896D-9B7637F8CFE2}">
      <dsp:nvSpPr>
        <dsp:cNvPr id="0" name=""/>
        <dsp:cNvSpPr/>
      </dsp:nvSpPr>
      <dsp:spPr>
        <a:xfrm rot="5400000">
          <a:off x="-234424" y="1040743"/>
          <a:ext cx="1620939" cy="195653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4F8FD5-EA12-4AD6-B7F7-90846D9E0712}">
      <dsp:nvSpPr>
        <dsp:cNvPr id="0" name=""/>
        <dsp:cNvSpPr/>
      </dsp:nvSpPr>
      <dsp:spPr>
        <a:xfrm>
          <a:off x="136503" y="3370"/>
          <a:ext cx="2173932" cy="130435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smtClean="0"/>
            <a:t>__RAFA</a:t>
          </a:r>
          <a:endParaRPr lang="cs-CZ" sz="3900" kern="1200"/>
        </a:p>
      </dsp:txBody>
      <dsp:txXfrm>
        <a:off x="174706" y="41573"/>
        <a:ext cx="2097526" cy="1227953"/>
      </dsp:txXfrm>
    </dsp:sp>
    <dsp:sp modelId="{D88EF382-A642-40F7-B1D6-8BBFED565384}">
      <dsp:nvSpPr>
        <dsp:cNvPr id="0" name=""/>
        <dsp:cNvSpPr/>
      </dsp:nvSpPr>
      <dsp:spPr>
        <a:xfrm rot="5400000">
          <a:off x="-234424" y="2671193"/>
          <a:ext cx="1620939" cy="195653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C4B17F-200D-4554-9BAB-8BDC9CAC7727}">
      <dsp:nvSpPr>
        <dsp:cNvPr id="0" name=""/>
        <dsp:cNvSpPr/>
      </dsp:nvSpPr>
      <dsp:spPr>
        <a:xfrm>
          <a:off x="136503" y="1633820"/>
          <a:ext cx="2173932" cy="130435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smtClean="0"/>
            <a:t>HRO__</a:t>
          </a:r>
          <a:endParaRPr lang="cs-CZ" sz="3900" kern="1200"/>
        </a:p>
      </dsp:txBody>
      <dsp:txXfrm>
        <a:off x="174706" y="1672023"/>
        <a:ext cx="2097526" cy="1227953"/>
      </dsp:txXfrm>
    </dsp:sp>
    <dsp:sp modelId="{974C2F7D-0D94-40FB-B147-6C424B7B7830}">
      <dsp:nvSpPr>
        <dsp:cNvPr id="0" name=""/>
        <dsp:cNvSpPr/>
      </dsp:nvSpPr>
      <dsp:spPr>
        <a:xfrm>
          <a:off x="580799" y="3486417"/>
          <a:ext cx="2881820" cy="195653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8CAC97-2F38-4753-BD4C-EF928058665C}">
      <dsp:nvSpPr>
        <dsp:cNvPr id="0" name=""/>
        <dsp:cNvSpPr/>
      </dsp:nvSpPr>
      <dsp:spPr>
        <a:xfrm>
          <a:off x="136503" y="3264269"/>
          <a:ext cx="2173932" cy="130435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smtClean="0"/>
            <a:t>KOČ__</a:t>
          </a:r>
          <a:endParaRPr lang="cs-CZ" sz="3900" kern="1200"/>
        </a:p>
      </dsp:txBody>
      <dsp:txXfrm>
        <a:off x="174706" y="3302472"/>
        <a:ext cx="2097526" cy="1227953"/>
      </dsp:txXfrm>
    </dsp:sp>
    <dsp:sp modelId="{65515FEE-AA7F-474D-B0E6-076486CE21C6}">
      <dsp:nvSpPr>
        <dsp:cNvPr id="0" name=""/>
        <dsp:cNvSpPr/>
      </dsp:nvSpPr>
      <dsp:spPr>
        <a:xfrm rot="16200000">
          <a:off x="2656905" y="2671193"/>
          <a:ext cx="1620939" cy="195653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B90E0E-168C-4240-A362-119F49D675E4}">
      <dsp:nvSpPr>
        <dsp:cNvPr id="0" name=""/>
        <dsp:cNvSpPr/>
      </dsp:nvSpPr>
      <dsp:spPr>
        <a:xfrm>
          <a:off x="3027833" y="3264269"/>
          <a:ext cx="2173932" cy="130435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smtClean="0"/>
            <a:t>TYG__</a:t>
          </a:r>
          <a:endParaRPr lang="cs-CZ" sz="3900" kern="1200"/>
        </a:p>
      </dsp:txBody>
      <dsp:txXfrm>
        <a:off x="3066036" y="3302472"/>
        <a:ext cx="2097526" cy="1227953"/>
      </dsp:txXfrm>
    </dsp:sp>
    <dsp:sp modelId="{20D94E17-E48F-4DA7-90F3-C3155422D70A}">
      <dsp:nvSpPr>
        <dsp:cNvPr id="0" name=""/>
        <dsp:cNvSpPr/>
      </dsp:nvSpPr>
      <dsp:spPr>
        <a:xfrm rot="16200000">
          <a:off x="2656905" y="1040743"/>
          <a:ext cx="1620939" cy="195653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5BBD99-8606-4E9D-B272-4DCF161FC8E2}">
      <dsp:nvSpPr>
        <dsp:cNvPr id="0" name=""/>
        <dsp:cNvSpPr/>
      </dsp:nvSpPr>
      <dsp:spPr>
        <a:xfrm>
          <a:off x="3027833" y="1633820"/>
          <a:ext cx="2173932" cy="130435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smtClean="0"/>
            <a:t>HA__</a:t>
          </a:r>
          <a:endParaRPr lang="cs-CZ" sz="3900" kern="1200"/>
        </a:p>
      </dsp:txBody>
      <dsp:txXfrm>
        <a:off x="3066036" y="1672023"/>
        <a:ext cx="2097526" cy="1227953"/>
      </dsp:txXfrm>
    </dsp:sp>
    <dsp:sp modelId="{07FD9F2D-DA29-4404-987F-F10F45B2F89F}">
      <dsp:nvSpPr>
        <dsp:cNvPr id="0" name=""/>
        <dsp:cNvSpPr/>
      </dsp:nvSpPr>
      <dsp:spPr>
        <a:xfrm>
          <a:off x="3472130" y="225519"/>
          <a:ext cx="2881820" cy="195653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9F7641-023B-49DC-95E1-17F6C86DC3EC}">
      <dsp:nvSpPr>
        <dsp:cNvPr id="0" name=""/>
        <dsp:cNvSpPr/>
      </dsp:nvSpPr>
      <dsp:spPr>
        <a:xfrm>
          <a:off x="3027833" y="3370"/>
          <a:ext cx="2173932" cy="130435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smtClean="0"/>
            <a:t>MO__L</a:t>
          </a:r>
          <a:endParaRPr lang="cs-CZ" sz="3900" kern="1200"/>
        </a:p>
      </dsp:txBody>
      <dsp:txXfrm>
        <a:off x="3066036" y="41573"/>
        <a:ext cx="2097526" cy="1227953"/>
      </dsp:txXfrm>
    </dsp:sp>
    <dsp:sp modelId="{AB91AB1C-12F2-459A-835A-A372E26C19B1}">
      <dsp:nvSpPr>
        <dsp:cNvPr id="0" name=""/>
        <dsp:cNvSpPr/>
      </dsp:nvSpPr>
      <dsp:spPr>
        <a:xfrm rot="5400000">
          <a:off x="5548235" y="1040743"/>
          <a:ext cx="1620939" cy="195653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060806-1C7C-40A5-ADB7-7AA1F14A3AAB}">
      <dsp:nvSpPr>
        <dsp:cNvPr id="0" name=""/>
        <dsp:cNvSpPr/>
      </dsp:nvSpPr>
      <dsp:spPr>
        <a:xfrm>
          <a:off x="5919163" y="3370"/>
          <a:ext cx="2173932" cy="130435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smtClean="0"/>
            <a:t>__ŽALA</a:t>
          </a:r>
          <a:endParaRPr lang="cs-CZ" sz="3900" kern="1200"/>
        </a:p>
      </dsp:txBody>
      <dsp:txXfrm>
        <a:off x="5957366" y="41573"/>
        <a:ext cx="2097526" cy="1227953"/>
      </dsp:txXfrm>
    </dsp:sp>
    <dsp:sp modelId="{9141147B-4FDF-415C-B9B9-1CAFE04131CD}">
      <dsp:nvSpPr>
        <dsp:cNvPr id="0" name=""/>
        <dsp:cNvSpPr/>
      </dsp:nvSpPr>
      <dsp:spPr>
        <a:xfrm rot="5400000">
          <a:off x="5548235" y="2671193"/>
          <a:ext cx="1620939" cy="195653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4424D8-4762-4A1A-A328-A3B015108DF5}">
      <dsp:nvSpPr>
        <dsp:cNvPr id="0" name=""/>
        <dsp:cNvSpPr/>
      </dsp:nvSpPr>
      <dsp:spPr>
        <a:xfrm>
          <a:off x="5919163" y="1633820"/>
          <a:ext cx="2173932" cy="130435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smtClean="0"/>
            <a:t>SLO__</a:t>
          </a:r>
          <a:endParaRPr lang="cs-CZ" sz="3900" kern="1200"/>
        </a:p>
      </dsp:txBody>
      <dsp:txXfrm>
        <a:off x="5957366" y="1672023"/>
        <a:ext cx="2097526" cy="1227953"/>
      </dsp:txXfrm>
    </dsp:sp>
    <dsp:sp modelId="{A19FDF70-219A-4D46-AC90-A547DE4D1494}">
      <dsp:nvSpPr>
        <dsp:cNvPr id="0" name=""/>
        <dsp:cNvSpPr/>
      </dsp:nvSpPr>
      <dsp:spPr>
        <a:xfrm>
          <a:off x="5919163" y="3264269"/>
          <a:ext cx="2173932" cy="130435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smtClean="0"/>
            <a:t>VYD__</a:t>
          </a:r>
          <a:endParaRPr lang="cs-CZ" sz="3900" kern="1200"/>
        </a:p>
      </dsp:txBody>
      <dsp:txXfrm>
        <a:off x="5957366" y="3302472"/>
        <a:ext cx="2097526" cy="12279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E7DC2CC0-4636-4E54-9C46-F209B4A59A1A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1CCF5F31-D520-4C36-92CB-4C2B163D52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E7DC2CC0-4636-4E54-9C46-F209B4A59A1A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F5F31-D520-4C36-92CB-4C2B163D52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E7DC2CC0-4636-4E54-9C46-F209B4A59A1A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1CCF5F31-D520-4C36-92CB-4C2B163D5228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7DC2CC0-4636-4E54-9C46-F209B4A59A1A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1CCF5F31-D520-4C36-92CB-4C2B163D52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E7DC2CC0-4636-4E54-9C46-F209B4A59A1A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1CCF5F31-D520-4C36-92CB-4C2B163D52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C2CC0-4636-4E54-9C46-F209B4A59A1A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F5F31-D520-4C36-92CB-4C2B163D52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7DC2CC0-4636-4E54-9C46-F209B4A59A1A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1CCF5F31-D520-4C36-92CB-4C2B163D52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E7DC2CC0-4636-4E54-9C46-F209B4A59A1A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1CCF5F31-D520-4C36-92CB-4C2B163D52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E7DC2CC0-4636-4E54-9C46-F209B4A59A1A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1CCF5F31-D520-4C36-92CB-4C2B163D52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C2CC0-4636-4E54-9C46-F209B4A59A1A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F5F31-D520-4C36-92CB-4C2B163D52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C2CC0-4636-4E54-9C46-F209B4A59A1A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F5F31-D520-4C36-92CB-4C2B163D52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E7DC2CC0-4636-4E54-9C46-F209B4A59A1A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1CCF5F31-D520-4C36-92CB-4C2B163D522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8888" y="3644900"/>
            <a:ext cx="7099326" cy="1752600"/>
          </a:xfrm>
        </p:spPr>
        <p:txBody>
          <a:bodyPr rtlCol="0">
            <a:normAutofit fontScale="70000" lnSpcReduction="20000"/>
          </a:bodyPr>
          <a:lstStyle/>
          <a:p>
            <a:pPr eaLnBrk="1" hangingPunct="1"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 eaLnBrk="1" hangingPunct="1"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Zuzana Drábková</a:t>
            </a:r>
            <a:endParaRPr lang="cs-CZ" dirty="0" smtClean="0">
              <a:solidFill>
                <a:srgbClr val="FFC000"/>
              </a:solidFill>
            </a:endParaRPr>
          </a:p>
          <a:p>
            <a:pPr eaLnBrk="1" hangingPunct="1">
              <a:defRPr/>
            </a:pPr>
            <a:r>
              <a:rPr lang="cs-CZ" dirty="0" smtClean="0"/>
              <a:t>Číslo projektu: CZ.1.07/1.4.00/21.3235</a:t>
            </a:r>
          </a:p>
          <a:p>
            <a:pPr eaLnBrk="1" hangingPunct="1">
              <a:defRPr/>
            </a:pPr>
            <a:r>
              <a:rPr lang="cs-CZ" dirty="0" smtClean="0"/>
              <a:t>Název:	</a:t>
            </a:r>
            <a:r>
              <a:rPr lang="cs-CZ" smtClean="0"/>
              <a:t> VY_32_INOVACE_</a:t>
            </a:r>
            <a:r>
              <a:rPr lang="cs-CZ" smtClean="0">
                <a:solidFill>
                  <a:srgbClr val="FFC000"/>
                </a:solidFill>
              </a:rPr>
              <a:t>3B_11_Měkké souhlásky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Téma</a:t>
            </a:r>
            <a:r>
              <a:rPr lang="cs-CZ" dirty="0"/>
              <a:t>: </a:t>
            </a:r>
            <a:r>
              <a:rPr lang="cs-CZ" dirty="0" smtClean="0">
                <a:solidFill>
                  <a:srgbClr val="FFC000"/>
                </a:solidFill>
              </a:rPr>
              <a:t>Český </a:t>
            </a:r>
            <a:r>
              <a:rPr lang="cs-CZ" dirty="0">
                <a:solidFill>
                  <a:srgbClr val="FFC000"/>
                </a:solidFill>
              </a:rPr>
              <a:t>jazyk ve 3. a 4. </a:t>
            </a:r>
            <a:r>
              <a:rPr lang="cs-CZ" dirty="0" smtClean="0">
                <a:solidFill>
                  <a:srgbClr val="FFC000"/>
                </a:solidFill>
              </a:rPr>
              <a:t>ročníku ŽŠ</a:t>
            </a:r>
            <a:endParaRPr lang="cs-CZ" dirty="0"/>
          </a:p>
        </p:txBody>
      </p:sp>
      <p:sp>
        <p:nvSpPr>
          <p:cNvPr id="1843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BF374-7299-4B21-8BAA-8B9E1A7EF9ED}" type="datetime1">
              <a:rPr lang="cs-CZ" smtClean="0"/>
              <a:pPr/>
              <a:t>28.3.2012</a:t>
            </a:fld>
            <a:endParaRPr lang="cs-CZ"/>
          </a:p>
        </p:txBody>
      </p:sp>
      <p:pic>
        <p:nvPicPr>
          <p:cNvPr id="1843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33366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Žáci si v této hodině zopakují měkké a tvrdé souhlásky.</a:t>
            </a:r>
          </a:p>
          <a:p>
            <a:r>
              <a:rPr lang="cs-CZ" dirty="0" smtClean="0"/>
              <a:t>Souhlásky měkké podtrhávají </a:t>
            </a:r>
            <a:r>
              <a:rPr lang="cs-CZ" dirty="0" smtClean="0"/>
              <a:t>červeně</a:t>
            </a:r>
            <a:r>
              <a:rPr lang="cs-CZ" dirty="0" smtClean="0"/>
              <a:t>, tvrdé souhlásky podtrhávají modře.</a:t>
            </a:r>
          </a:p>
          <a:p>
            <a:r>
              <a:rPr lang="cs-CZ" dirty="0" smtClean="0"/>
              <a:t>V dalším úkolu doplňují i-í / y-ý v textu, doplňují chybějící slabiky do názvů zvířat.</a:t>
            </a:r>
          </a:p>
          <a:p>
            <a:r>
              <a:rPr lang="cs-CZ" dirty="0" smtClean="0"/>
              <a:t>Popletené věty přepisují správně.</a:t>
            </a:r>
          </a:p>
          <a:p>
            <a:r>
              <a:rPr lang="cs-CZ" dirty="0" smtClean="0"/>
              <a:t>Žáci si zopakují psaní u</a:t>
            </a:r>
            <a:r>
              <a:rPr lang="cs-CZ" dirty="0" smtClean="0"/>
              <a:t>, ú, ů</a:t>
            </a:r>
            <a:r>
              <a:rPr lang="cs-CZ" dirty="0" smtClean="0"/>
              <a:t>.</a:t>
            </a:r>
          </a:p>
          <a:p>
            <a:r>
              <a:rPr lang="cs-CZ" dirty="0" smtClean="0"/>
              <a:t>Do vět doplňují vhodná slova.</a:t>
            </a:r>
          </a:p>
          <a:p>
            <a:r>
              <a:rPr lang="cs-CZ" dirty="0" smtClean="0"/>
              <a:t>Jednotlivé pracovní listy lze vytisknout. </a:t>
            </a:r>
          </a:p>
          <a:p>
            <a:r>
              <a:rPr lang="cs-CZ" dirty="0" smtClean="0"/>
              <a:t>Prezentace byla </a:t>
            </a:r>
            <a:r>
              <a:rPr lang="cs-CZ" dirty="0" err="1" smtClean="0"/>
              <a:t>odpilotována</a:t>
            </a:r>
            <a:r>
              <a:rPr lang="cs-CZ" dirty="0" smtClean="0"/>
              <a:t> na interaktivní tabuli.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100" smtClean="0"/>
              <a:t>Měkké souhlásky</a:t>
            </a:r>
            <a:br>
              <a:rPr lang="cs-CZ" sz="3100" smtClean="0"/>
            </a:br>
            <a:r>
              <a:rPr lang="cs-CZ" sz="3100" smtClean="0"/>
              <a:t>Podtrhni červeně souhlásky měkké, modře souhlásky tvrdé</a:t>
            </a:r>
            <a:r>
              <a:rPr lang="cs-CZ" smtClean="0"/>
              <a:t>.</a:t>
            </a:r>
            <a:endParaRPr lang="cs-CZ"/>
          </a:p>
        </p:txBody>
      </p:sp>
      <p:pic>
        <p:nvPicPr>
          <p:cNvPr id="4" name="Zástupný symbol pro obsah 3" descr="zirafa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4214818"/>
            <a:ext cx="2332607" cy="2643181"/>
          </a:xfrm>
        </p:spPr>
      </p:pic>
      <p:graphicFrame>
        <p:nvGraphicFramePr>
          <p:cNvPr id="5" name="Diagram 4"/>
          <p:cNvGraphicFramePr/>
          <p:nvPr/>
        </p:nvGraphicFramePr>
        <p:xfrm>
          <a:off x="214282" y="200024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7" name="Diagram 6"/>
          <p:cNvGraphicFramePr/>
          <p:nvPr/>
        </p:nvGraphicFramePr>
        <p:xfrm>
          <a:off x="4000496" y="2571744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Doplň: </a:t>
            </a:r>
            <a:r>
              <a:rPr lang="cs-CZ" dirty="0" smtClean="0"/>
              <a:t>i, í </a:t>
            </a:r>
            <a:r>
              <a:rPr lang="cs-CZ" dirty="0" smtClean="0"/>
              <a:t>/ </a:t>
            </a:r>
            <a:r>
              <a:rPr lang="cs-CZ" dirty="0" smtClean="0"/>
              <a:t>y, ý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882772"/>
          <a:ext cx="8229600" cy="41179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71600"/>
                <a:gridCol w="1371600"/>
                <a:gridCol w="1371600"/>
                <a:gridCol w="1371600"/>
                <a:gridCol w="1371600"/>
                <a:gridCol w="1371600"/>
              </a:tblGrid>
              <a:tr h="82359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23599">
                <a:tc>
                  <a:txBody>
                    <a:bodyPr/>
                    <a:lstStyle/>
                    <a:p>
                      <a:r>
                        <a:rPr lang="cs-CZ" baseline="0" smtClean="0"/>
                        <a:t>ř – dič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č</a:t>
                      </a:r>
                      <a:r>
                        <a:rPr lang="cs-CZ" baseline="0" smtClean="0"/>
                        <a:t> – stá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ž – rafa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t – den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ch</a:t>
                      </a:r>
                      <a:r>
                        <a:rPr lang="cs-CZ" baseline="0" smtClean="0"/>
                        <a:t> – trý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ž</a:t>
                      </a:r>
                      <a:r>
                        <a:rPr lang="cs-CZ" baseline="0" smtClean="0"/>
                        <a:t> – vot </a:t>
                      </a:r>
                      <a:endParaRPr lang="cs-CZ"/>
                    </a:p>
                  </a:txBody>
                  <a:tcPr/>
                </a:tc>
              </a:tr>
              <a:tr h="823599">
                <a:tc>
                  <a:txBody>
                    <a:bodyPr/>
                    <a:lstStyle/>
                    <a:p>
                      <a:r>
                        <a:rPr lang="cs-CZ" smtClean="0"/>
                        <a:t>ch – ba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hoš –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zvon –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k</a:t>
                      </a:r>
                      <a:r>
                        <a:rPr lang="cs-CZ" baseline="0" smtClean="0"/>
                        <a:t> – chat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kráč –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seš</a:t>
                      </a:r>
                      <a:r>
                        <a:rPr lang="cs-CZ" baseline="0" smtClean="0"/>
                        <a:t> – t </a:t>
                      </a:r>
                      <a:endParaRPr lang="cs-CZ"/>
                    </a:p>
                  </a:txBody>
                  <a:tcPr/>
                </a:tc>
              </a:tr>
              <a:tr h="823599">
                <a:tc>
                  <a:txBody>
                    <a:bodyPr/>
                    <a:lstStyle/>
                    <a:p>
                      <a:r>
                        <a:rPr lang="cs-CZ" smtClean="0"/>
                        <a:t>tř – da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klád</a:t>
                      </a:r>
                      <a:r>
                        <a:rPr lang="cs-CZ" baseline="0" smtClean="0"/>
                        <a:t> –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lež –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ořech –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jahod –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uš – </a:t>
                      </a:r>
                      <a:endParaRPr lang="cs-CZ"/>
                    </a:p>
                  </a:txBody>
                  <a:tcPr/>
                </a:tc>
              </a:tr>
              <a:tr h="823599">
                <a:tc>
                  <a:txBody>
                    <a:bodyPr/>
                    <a:lstStyle/>
                    <a:p>
                      <a:r>
                        <a:rPr lang="cs-CZ" smtClean="0"/>
                        <a:t>noh –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ž – zeň</a:t>
                      </a:r>
                      <a:r>
                        <a:rPr lang="cs-CZ" baseline="0" smtClean="0"/>
                        <a:t>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mrak –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list –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ž – dle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mlh</a:t>
                      </a:r>
                      <a:r>
                        <a:rPr lang="cs-CZ" baseline="0" smtClean="0"/>
                        <a:t> – </a:t>
                      </a:r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Doplň chybějící slabiky názvů zvířat.</a:t>
            </a:r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882775"/>
          <a:ext cx="82296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</a:t>
            </a:r>
            <a:r>
              <a:rPr lang="cs-CZ" dirty="0" smtClean="0"/>
              <a:t>i, í </a:t>
            </a:r>
            <a:r>
              <a:rPr lang="cs-CZ" dirty="0" smtClean="0"/>
              <a:t>/ </a:t>
            </a:r>
            <a:r>
              <a:rPr lang="cs-CZ" dirty="0" smtClean="0"/>
              <a:t>y, ý</a:t>
            </a:r>
            <a:r>
              <a:rPr lang="cs-CZ" dirty="0" smtClean="0"/>
              <a:t>, popletené věty přepiš správně.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214282" y="1857364"/>
          <a:ext cx="4500594" cy="4429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47823"/>
                <a:gridCol w="1547823"/>
                <a:gridCol w="1404948"/>
              </a:tblGrid>
              <a:tr h="55364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3645">
                <a:tc>
                  <a:txBody>
                    <a:bodyPr/>
                    <a:lstStyle/>
                    <a:p>
                      <a:r>
                        <a:rPr lang="cs-CZ" smtClean="0"/>
                        <a:t>Lékař –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obsluhuj</a:t>
                      </a:r>
                      <a:r>
                        <a:rPr lang="cs-CZ" baseline="0" smtClean="0"/>
                        <a:t> –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stroje.</a:t>
                      </a:r>
                      <a:endParaRPr lang="cs-CZ"/>
                    </a:p>
                  </a:txBody>
                  <a:tcPr/>
                </a:tc>
              </a:tr>
              <a:tr h="553645">
                <a:tc>
                  <a:txBody>
                    <a:bodyPr/>
                    <a:lstStyle/>
                    <a:p>
                      <a:r>
                        <a:rPr lang="cs-CZ" smtClean="0"/>
                        <a:t>Uč – telk</a:t>
                      </a:r>
                      <a:r>
                        <a:rPr lang="cs-CZ" baseline="0" smtClean="0"/>
                        <a:t> –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č</a:t>
                      </a:r>
                      <a:r>
                        <a:rPr lang="cs-CZ" baseline="0" smtClean="0"/>
                        <a:t> – st –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komín – .</a:t>
                      </a:r>
                      <a:endParaRPr lang="cs-CZ"/>
                    </a:p>
                  </a:txBody>
                  <a:tcPr/>
                </a:tc>
              </a:tr>
              <a:tr h="553645">
                <a:tc>
                  <a:txBody>
                    <a:bodyPr/>
                    <a:lstStyle/>
                    <a:p>
                      <a:r>
                        <a:rPr lang="cs-CZ" smtClean="0"/>
                        <a:t>Tkadlen –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léč –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nemocné.</a:t>
                      </a:r>
                      <a:endParaRPr lang="cs-CZ"/>
                    </a:p>
                  </a:txBody>
                  <a:tcPr/>
                </a:tc>
              </a:tr>
              <a:tr h="553645">
                <a:tc>
                  <a:txBody>
                    <a:bodyPr/>
                    <a:lstStyle/>
                    <a:p>
                      <a:r>
                        <a:rPr lang="cs-CZ" smtClean="0"/>
                        <a:t>Horn – c –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stavěj</a:t>
                      </a:r>
                      <a:r>
                        <a:rPr lang="cs-CZ" baseline="0" smtClean="0"/>
                        <a:t> –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dom –</a:t>
                      </a:r>
                      <a:r>
                        <a:rPr lang="cs-CZ" baseline="0" smtClean="0"/>
                        <a:t> .</a:t>
                      </a:r>
                      <a:endParaRPr lang="cs-CZ"/>
                    </a:p>
                  </a:txBody>
                  <a:tcPr/>
                </a:tc>
              </a:tr>
              <a:tr h="553645">
                <a:tc>
                  <a:txBody>
                    <a:bodyPr/>
                    <a:lstStyle/>
                    <a:p>
                      <a:r>
                        <a:rPr lang="cs-CZ" smtClean="0"/>
                        <a:t>Stavbař –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dobývaj –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uhl – .</a:t>
                      </a:r>
                      <a:endParaRPr lang="cs-CZ"/>
                    </a:p>
                  </a:txBody>
                  <a:tcPr/>
                </a:tc>
              </a:tr>
              <a:tr h="553645">
                <a:tc>
                  <a:txBody>
                    <a:bodyPr/>
                    <a:lstStyle/>
                    <a:p>
                      <a:r>
                        <a:rPr lang="cs-CZ" smtClean="0"/>
                        <a:t>Komin</a:t>
                      </a:r>
                      <a:r>
                        <a:rPr lang="cs-CZ" baseline="0" smtClean="0"/>
                        <a:t> – c –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uč –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dět – .</a:t>
                      </a:r>
                      <a:endParaRPr lang="cs-CZ"/>
                    </a:p>
                  </a:txBody>
                  <a:tcPr/>
                </a:tc>
              </a:tr>
              <a:tr h="553645">
                <a:tc>
                  <a:txBody>
                    <a:bodyPr/>
                    <a:lstStyle/>
                    <a:p>
                      <a:r>
                        <a:rPr lang="cs-CZ" smtClean="0"/>
                        <a:t>Děln – ci</a:t>
                      </a:r>
                      <a:r>
                        <a:rPr lang="cs-CZ" baseline="0" smtClean="0"/>
                        <a:t>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tkaj –</a:t>
                      </a:r>
                      <a:r>
                        <a:rPr lang="cs-CZ" baseline="0" smtClean="0"/>
                        <a:t>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látk –</a:t>
                      </a:r>
                      <a:r>
                        <a:rPr lang="cs-CZ" baseline="0" smtClean="0"/>
                        <a:t> .</a:t>
                      </a:r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786314" y="1857366"/>
          <a:ext cx="4357686" cy="442915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57686"/>
              </a:tblGrid>
              <a:tr h="54221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974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974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974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974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974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974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8849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Rozhodni a doplň správně </a:t>
            </a:r>
            <a:r>
              <a:rPr lang="cs-CZ" dirty="0" smtClean="0"/>
              <a:t>        u / ú / ů</a:t>
            </a:r>
            <a:r>
              <a:rPr lang="cs-CZ" dirty="0" smtClean="0"/>
              <a:t>, </a:t>
            </a:r>
            <a:r>
              <a:rPr lang="cs-CZ" dirty="0" smtClean="0"/>
              <a:t>y / ý</a:t>
            </a:r>
            <a:r>
              <a:rPr lang="cs-CZ" dirty="0" smtClean="0"/>
              <a:t>, nebo </a:t>
            </a:r>
            <a:r>
              <a:rPr lang="cs-CZ" dirty="0" smtClean="0"/>
              <a:t>i / í</a:t>
            </a:r>
            <a:r>
              <a:rPr lang="cs-CZ" dirty="0" smtClean="0"/>
              <a:t>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882771"/>
          <a:ext cx="8229600" cy="46180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29600"/>
              </a:tblGrid>
              <a:tr h="51311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13118">
                <a:tc>
                  <a:txBody>
                    <a:bodyPr/>
                    <a:lstStyle/>
                    <a:p>
                      <a:r>
                        <a:rPr lang="cs-CZ" smtClean="0"/>
                        <a:t>Na</a:t>
                      </a:r>
                      <a:r>
                        <a:rPr lang="cs-CZ" baseline="0" smtClean="0"/>
                        <a:t> p_dě nesvít_ světlo.</a:t>
                      </a:r>
                      <a:endParaRPr lang="cs-CZ"/>
                    </a:p>
                  </a:txBody>
                  <a:tcPr/>
                </a:tc>
              </a:tr>
              <a:tr h="513118">
                <a:tc>
                  <a:txBody>
                    <a:bodyPr/>
                    <a:lstStyle/>
                    <a:p>
                      <a:r>
                        <a:rPr lang="cs-CZ" smtClean="0"/>
                        <a:t>Jak_b</a:t>
                      </a:r>
                      <a:r>
                        <a:rPr lang="cs-CZ" baseline="0" smtClean="0"/>
                        <a:t> si m_sel vz_t baterk_.</a:t>
                      </a:r>
                      <a:endParaRPr lang="cs-CZ"/>
                    </a:p>
                  </a:txBody>
                  <a:tcPr/>
                </a:tc>
              </a:tr>
              <a:tr h="513118">
                <a:tc>
                  <a:txBody>
                    <a:bodyPr/>
                    <a:lstStyle/>
                    <a:p>
                      <a:r>
                        <a:rPr lang="cs-CZ" smtClean="0"/>
                        <a:t>Třese se strach_ a cítí _zkost.</a:t>
                      </a:r>
                      <a:endParaRPr lang="cs-CZ"/>
                    </a:p>
                  </a:txBody>
                  <a:tcPr/>
                </a:tc>
              </a:tr>
              <a:tr h="513118">
                <a:tc>
                  <a:txBody>
                    <a:bodyPr/>
                    <a:lstStyle/>
                    <a:p>
                      <a:r>
                        <a:rPr lang="cs-CZ" smtClean="0"/>
                        <a:t>Ze star_ch trám_ visí</a:t>
                      </a:r>
                      <a:r>
                        <a:rPr lang="cs-CZ" baseline="0" smtClean="0"/>
                        <a:t> pavuč_n_.</a:t>
                      </a:r>
                      <a:endParaRPr lang="cs-CZ"/>
                    </a:p>
                  </a:txBody>
                  <a:tcPr/>
                </a:tc>
              </a:tr>
              <a:tr h="513118">
                <a:tc>
                  <a:txBody>
                    <a:bodyPr/>
                    <a:lstStyle/>
                    <a:p>
                      <a:r>
                        <a:rPr lang="cs-CZ" smtClean="0"/>
                        <a:t>Vš_de</a:t>
                      </a:r>
                      <a:r>
                        <a:rPr lang="cs-CZ" baseline="0" smtClean="0"/>
                        <a:t> je plno prach_.</a:t>
                      </a:r>
                      <a:endParaRPr lang="cs-CZ"/>
                    </a:p>
                  </a:txBody>
                  <a:tcPr/>
                </a:tc>
              </a:tr>
              <a:tr h="513118">
                <a:tc>
                  <a:txBody>
                    <a:bodyPr/>
                    <a:lstStyle/>
                    <a:p>
                      <a:r>
                        <a:rPr lang="cs-CZ" smtClean="0"/>
                        <a:t>V tom Jak_b</a:t>
                      </a:r>
                      <a:r>
                        <a:rPr lang="cs-CZ" baseline="0" smtClean="0"/>
                        <a:t> kopl do bedn_ a _pustil z ruk_ baterk_.</a:t>
                      </a:r>
                      <a:endParaRPr lang="cs-CZ"/>
                    </a:p>
                  </a:txBody>
                  <a:tcPr/>
                </a:tc>
              </a:tr>
              <a:tr h="513118">
                <a:tc>
                  <a:txBody>
                    <a:bodyPr/>
                    <a:lstStyle/>
                    <a:p>
                      <a:r>
                        <a:rPr lang="cs-CZ" smtClean="0"/>
                        <a:t>Ta padá na schod_</a:t>
                      </a:r>
                      <a:r>
                        <a:rPr lang="cs-CZ" baseline="0" smtClean="0"/>
                        <a:t> a padá dol_.</a:t>
                      </a:r>
                      <a:endParaRPr lang="cs-CZ"/>
                    </a:p>
                  </a:txBody>
                  <a:tcPr/>
                </a:tc>
              </a:tr>
              <a:tr h="513118">
                <a:tc>
                  <a:txBody>
                    <a:bodyPr/>
                    <a:lstStyle/>
                    <a:p>
                      <a:r>
                        <a:rPr lang="cs-CZ" smtClean="0"/>
                        <a:t>Tak_ K_ba</a:t>
                      </a:r>
                      <a:r>
                        <a:rPr lang="cs-CZ" baseline="0" smtClean="0"/>
                        <a:t> pád_ ze schod_.</a:t>
                      </a:r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 vět doplň vhodná </a:t>
            </a:r>
            <a:r>
              <a:rPr lang="cs-CZ" dirty="0" smtClean="0"/>
              <a:t>slova.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882772"/>
          <a:ext cx="8229600" cy="4760937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4114800"/>
                <a:gridCol w="4114800"/>
              </a:tblGrid>
              <a:tr h="52899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8993">
                <a:tc>
                  <a:txBody>
                    <a:bodyPr/>
                    <a:lstStyle/>
                    <a:p>
                      <a:r>
                        <a:rPr lang="cs-CZ" smtClean="0"/>
                        <a:t>Krejčí</a:t>
                      </a:r>
                      <a:r>
                        <a:rPr lang="cs-CZ" baseline="0" smtClean="0"/>
                        <a:t> ________ kalhoty.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prší</a:t>
                      </a:r>
                      <a:endParaRPr lang="cs-CZ"/>
                    </a:p>
                  </a:txBody>
                  <a:tcPr/>
                </a:tc>
              </a:tr>
              <a:tr h="528993">
                <a:tc>
                  <a:txBody>
                    <a:bodyPr/>
                    <a:lstStyle/>
                    <a:p>
                      <a:r>
                        <a:rPr lang="cs-CZ" smtClean="0"/>
                        <a:t>Venku hustě ________ .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šije</a:t>
                      </a:r>
                      <a:endParaRPr lang="cs-CZ"/>
                    </a:p>
                  </a:txBody>
                  <a:tcPr/>
                </a:tc>
              </a:tr>
              <a:tr h="528993">
                <a:tc>
                  <a:txBody>
                    <a:bodyPr/>
                    <a:lstStyle/>
                    <a:p>
                      <a:r>
                        <a:rPr lang="cs-CZ" smtClean="0"/>
                        <a:t>Kočka chytá ________ .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suší</a:t>
                      </a:r>
                      <a:endParaRPr lang="cs-CZ"/>
                    </a:p>
                  </a:txBody>
                  <a:tcPr/>
                </a:tc>
              </a:tr>
              <a:tr h="528993">
                <a:tc>
                  <a:txBody>
                    <a:bodyPr/>
                    <a:lstStyle/>
                    <a:p>
                      <a:r>
                        <a:rPr lang="cs-CZ" smtClean="0"/>
                        <a:t>Děda</a:t>
                      </a:r>
                      <a:r>
                        <a:rPr lang="cs-CZ" baseline="0" smtClean="0"/>
                        <a:t> ________ seno.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myši</a:t>
                      </a:r>
                      <a:endParaRPr lang="cs-CZ"/>
                    </a:p>
                  </a:txBody>
                  <a:tcPr/>
                </a:tc>
              </a:tr>
              <a:tr h="528993">
                <a:tc>
                  <a:txBody>
                    <a:bodyPr/>
                    <a:lstStyle/>
                    <a:p>
                      <a:r>
                        <a:rPr lang="cs-CZ" smtClean="0"/>
                        <a:t>________</a:t>
                      </a:r>
                      <a:r>
                        <a:rPr lang="cs-CZ" baseline="0" smtClean="0"/>
                        <a:t> vylézá ze země.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čítanka</a:t>
                      </a:r>
                      <a:endParaRPr lang="cs-CZ"/>
                    </a:p>
                  </a:txBody>
                  <a:tcPr/>
                </a:tc>
              </a:tr>
              <a:tr h="528993">
                <a:tc>
                  <a:txBody>
                    <a:bodyPr/>
                    <a:lstStyle/>
                    <a:p>
                      <a:r>
                        <a:rPr lang="cs-CZ" smtClean="0"/>
                        <a:t>Na</a:t>
                      </a:r>
                      <a:r>
                        <a:rPr lang="cs-CZ" baseline="0" smtClean="0"/>
                        <a:t> lavici leží ________ .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žížala</a:t>
                      </a:r>
                      <a:endParaRPr lang="cs-CZ"/>
                    </a:p>
                  </a:txBody>
                  <a:tcPr/>
                </a:tc>
              </a:tr>
              <a:tr h="528993">
                <a:tc>
                  <a:txBody>
                    <a:bodyPr/>
                    <a:lstStyle/>
                    <a:p>
                      <a:r>
                        <a:rPr lang="cs-CZ" smtClean="0"/>
                        <a:t>Na</a:t>
                      </a:r>
                      <a:r>
                        <a:rPr lang="cs-CZ" baseline="0" smtClean="0"/>
                        <a:t> prázdniny se ________ .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šipka</a:t>
                      </a:r>
                      <a:endParaRPr lang="cs-CZ"/>
                    </a:p>
                  </a:txBody>
                  <a:tcPr/>
                </a:tc>
              </a:tr>
              <a:tr h="528993">
                <a:tc>
                  <a:txBody>
                    <a:bodyPr/>
                    <a:lstStyle/>
                    <a:p>
                      <a:r>
                        <a:rPr lang="cs-CZ" smtClean="0"/>
                        <a:t>Směr cesty ukazuje</a:t>
                      </a:r>
                      <a:r>
                        <a:rPr lang="cs-CZ" baseline="0" smtClean="0"/>
                        <a:t> ________ .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těším</a:t>
                      </a:r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sz="3200" smtClean="0">
                <a:latin typeface="ArialMT"/>
              </a:rPr>
              <a:t>&lt;?xml version="1.0"?&gt;</a:t>
            </a:r>
          </a:p>
          <a:p>
            <a:r>
              <a:rPr lang="cs-CZ" sz="3200" smtClean="0">
                <a:latin typeface="ArialMT"/>
              </a:rPr>
              <a:t>Www.google.czhttp://www.google.cz/imgres?q=%C5%BEirafa&amp;amp;hl=cs&amp;amp;biw=1366&amp;amp;bih=667&amp;a</a:t>
            </a:r>
          </a:p>
          <a:p>
            <a:r>
              <a:rPr lang="cs-CZ" sz="3200" smtClean="0">
                <a:latin typeface="ArialMT"/>
              </a:rPr>
              <a:t>mp;gbv=2&amp;amp;tbm=isch&amp;amp;tbnid=wJguJtVpstmIDM:&amp;amp;imgrefurl=http://www.yikta.estranky.cz/fotoalb</a:t>
            </a:r>
          </a:p>
          <a:p>
            <a:r>
              <a:rPr lang="cs-CZ" sz="3200" smtClean="0">
                <a:latin typeface="ArialMT"/>
              </a:rPr>
              <a:t>um/obrazky---vtipne_-mile-a-jine/obrazky/zirafa.gif.-.html&amp;amp;docid=aEGXHUhUiOA-6M&amp;amp;imgurl=http://</a:t>
            </a:r>
          </a:p>
          <a:p>
            <a:r>
              <a:rPr lang="cs-CZ" sz="3200" smtClean="0">
                <a:latin typeface="ArialMT"/>
              </a:rPr>
              <a:t>www.yikta.estranky.cz/img/original/38/zirafa.gif.jpg&amp;amp;w=353&amp;amp;h=400&amp;amp;ei=hrlET6L4Bs-bOpWi_K</a:t>
            </a:r>
          </a:p>
          <a:p>
            <a:r>
              <a:rPr lang="cs-CZ" sz="3200" smtClean="0">
                <a:latin typeface="ArialMT"/>
              </a:rPr>
              <a:t>UC&amp;amp;zoom=1&amp;amp;iact=hc&amp;amp;vpx=751&amp;amp;vpy=340&amp;amp;dur=488&amp;amp;hovh=238&amp;amp;hovw=21</a:t>
            </a:r>
          </a:p>
          <a:p>
            <a:r>
              <a:rPr lang="cs-CZ" sz="3200" smtClean="0">
                <a:latin typeface="ArialMT"/>
              </a:rPr>
              <a:t>0&amp;amp;tx=111&amp;amp;ty=183&amp;amp;sig=114641736266807516407&amp;amp;page=2&amp;amp;tbnh=158&amp;amp;tbnw=1</a:t>
            </a:r>
          </a:p>
          <a:p>
            <a:r>
              <a:rPr lang="cs-CZ" sz="3200" smtClean="0">
                <a:latin typeface="ArialMT"/>
              </a:rPr>
              <a:t>37&amp;amp;start=21&amp;amp;ndsp=28&amp;amp;ved=0CM4BEK0DMCAWww.google.czonline2012-02-26</a:t>
            </a:r>
          </a:p>
          <a:p>
            <a:r>
              <a:rPr lang="cs-CZ" sz="3200" smtClean="0">
                <a:latin typeface="ArialMT"/>
              </a:rPr>
              <a:t>Vlastní tvorba autora</a:t>
            </a:r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303</TotalTime>
  <Words>438</Words>
  <Application>Microsoft Office PowerPoint</Application>
  <PresentationFormat>Předvádění na obrazovce (4:3)</PresentationFormat>
  <Paragraphs>120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Talent</vt:lpstr>
      <vt:lpstr> </vt:lpstr>
      <vt:lpstr>Anotace</vt:lpstr>
      <vt:lpstr>Měkké souhlásky Podtrhni červeně souhlásky měkké, modře souhlásky tvrdé.</vt:lpstr>
      <vt:lpstr>Doplň: i, í / y, ý</vt:lpstr>
      <vt:lpstr>Doplň chybějící slabiky názvů zvířat.</vt:lpstr>
      <vt:lpstr>Doplň i, í / y, ý, popletené věty přepiš správně.</vt:lpstr>
      <vt:lpstr>Rozhodni a doplň správně         u / ú / ů, y / ý, nebo i / í.</vt:lpstr>
      <vt:lpstr>Do vět doplň vhodná slova. </vt:lpstr>
      <vt:lpstr>Citace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Libor</dc:creator>
  <cp:lastModifiedBy>Martin Králík</cp:lastModifiedBy>
  <cp:revision>20</cp:revision>
  <dcterms:created xsi:type="dcterms:W3CDTF">2012-02-21T09:36:26Z</dcterms:created>
  <dcterms:modified xsi:type="dcterms:W3CDTF">2012-03-28T12:43:52Z</dcterms:modified>
</cp:coreProperties>
</file>