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56" r:id="rId3"/>
    <p:sldId id="272" r:id="rId4"/>
    <p:sldId id="271" r:id="rId5"/>
    <p:sldId id="257" r:id="rId6"/>
    <p:sldId id="260" r:id="rId7"/>
    <p:sldId id="258" r:id="rId8"/>
    <p:sldId id="259" r:id="rId9"/>
    <p:sldId id="261" r:id="rId10"/>
    <p:sldId id="262" r:id="rId11"/>
    <p:sldId id="263" r:id="rId12"/>
    <p:sldId id="264" r:id="rId13"/>
    <p:sldId id="266" r:id="rId14"/>
    <p:sldId id="267" r:id="rId15"/>
    <p:sldId id="269" r:id="rId16"/>
    <p:sldId id="274" r:id="rId17"/>
    <p:sldId id="265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332656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/>
              <a:t>EU peníze školám – Základní škola Choltice, okres </a:t>
            </a:r>
            <a:r>
              <a:rPr lang="cs-CZ" i="1" dirty="0" smtClean="0"/>
              <a:t>Pardubice</a:t>
            </a:r>
          </a:p>
          <a:p>
            <a:pPr marL="0" indent="0" algn="ctr">
              <a:buNone/>
            </a:pPr>
            <a:endParaRPr lang="cs-CZ" i="1" dirty="0"/>
          </a:p>
          <a:p>
            <a:pPr marL="0" indent="0" algn="ctr">
              <a:buNone/>
            </a:pPr>
            <a:endParaRPr lang="cs-CZ" i="1" dirty="0"/>
          </a:p>
          <a:p>
            <a:pPr marL="0" indent="0" algn="ctr">
              <a:buNone/>
            </a:pPr>
            <a:r>
              <a:rPr lang="de-DE" dirty="0"/>
              <a:t>	Projekt – </a:t>
            </a:r>
            <a:r>
              <a:rPr lang="de-DE" dirty="0" err="1"/>
              <a:t>Učíme</a:t>
            </a:r>
            <a:r>
              <a:rPr lang="de-DE" dirty="0"/>
              <a:t> se pro </a:t>
            </a:r>
            <a:r>
              <a:rPr lang="de-DE" dirty="0" err="1"/>
              <a:t>život</a:t>
            </a:r>
            <a:endParaRPr lang="de-DE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988" y="3717032"/>
            <a:ext cx="6429375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6527281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txBody>
          <a:bodyPr/>
          <a:lstStyle/>
          <a:p>
            <a:r>
              <a:rPr lang="cs-CZ" dirty="0" smtClean="0"/>
              <a:t>Anglický jazyk    2.ročník ZŠ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3501008"/>
            <a:ext cx="6400800" cy="1752600"/>
          </a:xfrm>
          <a:ln>
            <a:solidFill>
              <a:schemeClr val="tx2">
                <a:lumMod val="50000"/>
              </a:schemeClr>
            </a:solidFill>
          </a:ln>
        </p:spPr>
        <p:txBody>
          <a:bodyPr anchor="ctr"/>
          <a:lstStyle/>
          <a:p>
            <a:r>
              <a:rPr lang="cs-CZ" b="1" dirty="0" smtClean="0"/>
              <a:t>Téma 5. hodiny</a:t>
            </a:r>
          </a:p>
          <a:p>
            <a:r>
              <a:rPr lang="cs-CZ" b="1" dirty="0"/>
              <a:t>t</a:t>
            </a:r>
            <a:r>
              <a:rPr lang="cs-CZ" b="1" dirty="0" smtClean="0"/>
              <a:t>y             jsi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96888289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22623" y="980728"/>
            <a:ext cx="228600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1000" dirty="0">
              <a:solidFill>
                <a:srgbClr val="000000"/>
              </a:solidFill>
            </a:endParaRP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Šablona</a:t>
            </a:r>
          </a:p>
          <a:p>
            <a:endParaRPr lang="cs-CZ" sz="2400" dirty="0">
              <a:solidFill>
                <a:srgbClr val="000000"/>
              </a:solidFill>
            </a:endParaRPr>
          </a:p>
          <a:p>
            <a:endParaRPr lang="cs-CZ" sz="2400" dirty="0">
              <a:solidFill>
                <a:srgbClr val="000000"/>
              </a:solidFill>
            </a:endParaRPr>
          </a:p>
          <a:p>
            <a:endParaRPr lang="cs-CZ" sz="2400" dirty="0">
              <a:solidFill>
                <a:srgbClr val="000000"/>
              </a:solidFill>
            </a:endParaRPr>
          </a:p>
          <a:p>
            <a:endParaRPr lang="cs-CZ" sz="2400" dirty="0">
              <a:solidFill>
                <a:srgbClr val="000000"/>
              </a:solidFill>
            </a:endParaRPr>
          </a:p>
          <a:p>
            <a:r>
              <a:rPr lang="cs-CZ" sz="2400" dirty="0" err="1">
                <a:solidFill>
                  <a:srgbClr val="000000"/>
                </a:solidFill>
              </a:rPr>
              <a:t>Poř.číslo</a:t>
            </a:r>
            <a:endParaRPr lang="cs-CZ" sz="2400" dirty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Autor šablony</a:t>
            </a:r>
          </a:p>
          <a:p>
            <a:r>
              <a:rPr lang="cs-CZ" sz="2400" dirty="0">
                <a:solidFill>
                  <a:srgbClr val="000000"/>
                </a:solidFill>
              </a:rPr>
              <a:t>Název</a:t>
            </a:r>
          </a:p>
          <a:p>
            <a:endParaRPr lang="cs-CZ" sz="2400" dirty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Datum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373216"/>
            <a:ext cx="46577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5704" y="908129"/>
            <a:ext cx="3895725" cy="4238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823213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726159"/>
            <a:ext cx="8373608" cy="5122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7752682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      procvičuj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Ty</a:t>
            </a:r>
          </a:p>
          <a:p>
            <a:endParaRPr lang="cs-CZ" dirty="0"/>
          </a:p>
          <a:p>
            <a:pPr algn="ctr"/>
            <a:r>
              <a:rPr lang="cs-CZ" dirty="0" err="1"/>
              <a:t>y</a:t>
            </a:r>
            <a:r>
              <a:rPr lang="cs-CZ" dirty="0" err="1" smtClean="0"/>
              <a:t>ou</a:t>
            </a:r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/>
              <a:t>YOU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ln>
            <a:solidFill>
              <a:schemeClr val="tx2">
                <a:lumMod val="50000"/>
              </a:schemeClr>
            </a:solidFill>
          </a:ln>
        </p:spPr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Jsi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are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4809302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   Přelož do češtiny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6476" y="1772816"/>
            <a:ext cx="4038600" cy="4525963"/>
          </a:xfrm>
        </p:spPr>
        <p:txBody>
          <a:bodyPr/>
          <a:lstStyle/>
          <a:p>
            <a:r>
              <a:rPr lang="cs-CZ" dirty="0" smtClean="0"/>
              <a:t>I</a:t>
            </a:r>
          </a:p>
          <a:p>
            <a:r>
              <a:rPr lang="cs-CZ" dirty="0" err="1"/>
              <a:t>a</a:t>
            </a:r>
            <a:r>
              <a:rPr lang="cs-CZ" dirty="0" err="1" smtClean="0"/>
              <a:t>m</a:t>
            </a:r>
            <a:endParaRPr lang="cs-CZ" dirty="0" smtClean="0"/>
          </a:p>
          <a:p>
            <a:r>
              <a:rPr lang="cs-CZ" dirty="0" smtClean="0"/>
              <a:t>girl</a:t>
            </a:r>
          </a:p>
          <a:p>
            <a:r>
              <a:rPr lang="cs-CZ" dirty="0"/>
              <a:t>b</a:t>
            </a:r>
            <a:r>
              <a:rPr lang="cs-CZ" dirty="0" smtClean="0"/>
              <a:t>oy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</a:t>
            </a:r>
            <a:endParaRPr lang="cs-CZ" dirty="0"/>
          </a:p>
          <a:p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564160" y="4797152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564160" y="3284984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555776" y="2780928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555776" y="1772816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555776" y="2257159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624766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.    Přelož do angličtiny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76" y="1556792"/>
            <a:ext cx="4038600" cy="452596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á</a:t>
            </a:r>
          </a:p>
          <a:p>
            <a:r>
              <a:rPr lang="cs-CZ" dirty="0"/>
              <a:t>j</a:t>
            </a:r>
            <a:r>
              <a:rPr lang="cs-CZ" dirty="0" smtClean="0"/>
              <a:t>sem</a:t>
            </a:r>
          </a:p>
          <a:p>
            <a:r>
              <a:rPr lang="cs-CZ" dirty="0" smtClean="0"/>
              <a:t>dívka</a:t>
            </a:r>
          </a:p>
          <a:p>
            <a:r>
              <a:rPr lang="cs-CZ" dirty="0"/>
              <a:t>c</a:t>
            </a:r>
            <a:r>
              <a:rPr lang="cs-CZ" dirty="0" smtClean="0"/>
              <a:t>hlapec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člen </a:t>
            </a:r>
            <a:r>
              <a:rPr lang="cs-CZ" dirty="0"/>
              <a:t>ve větě</a:t>
            </a:r>
          </a:p>
          <a:p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3995936" y="4797152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995936" y="3284984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987552" y="2780928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3987552" y="1772816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3987552" y="2257159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910091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   Zopakuj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I</a:t>
            </a:r>
          </a:p>
          <a:p>
            <a:r>
              <a:rPr lang="cs-CZ" dirty="0" err="1"/>
              <a:t>a</a:t>
            </a:r>
            <a:r>
              <a:rPr lang="cs-CZ" dirty="0" err="1" smtClean="0"/>
              <a:t>m</a:t>
            </a:r>
            <a:endParaRPr lang="cs-CZ" dirty="0" smtClean="0"/>
          </a:p>
          <a:p>
            <a:r>
              <a:rPr lang="cs-CZ" dirty="0" smtClean="0"/>
              <a:t>girl</a:t>
            </a:r>
          </a:p>
          <a:p>
            <a:r>
              <a:rPr lang="cs-CZ" dirty="0"/>
              <a:t>b</a:t>
            </a:r>
            <a:r>
              <a:rPr lang="cs-CZ" dirty="0" smtClean="0"/>
              <a:t>oy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á</a:t>
            </a:r>
          </a:p>
          <a:p>
            <a:r>
              <a:rPr lang="cs-CZ" dirty="0"/>
              <a:t>j</a:t>
            </a:r>
            <a:r>
              <a:rPr lang="cs-CZ" dirty="0" smtClean="0"/>
              <a:t>sem</a:t>
            </a:r>
          </a:p>
          <a:p>
            <a:r>
              <a:rPr lang="cs-CZ" dirty="0" smtClean="0"/>
              <a:t>dívka</a:t>
            </a:r>
          </a:p>
          <a:p>
            <a:r>
              <a:rPr lang="cs-CZ" dirty="0"/>
              <a:t>c</a:t>
            </a:r>
            <a:r>
              <a:rPr lang="cs-CZ" dirty="0" smtClean="0"/>
              <a:t>hlapec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člen </a:t>
            </a:r>
            <a:r>
              <a:rPr lang="cs-CZ" dirty="0"/>
              <a:t>ve větě</a:t>
            </a:r>
          </a:p>
          <a:p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564160" y="4797152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2564160" y="3284984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555776" y="2780928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2555776" y="1772816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555776" y="2257159"/>
            <a:ext cx="1152128" cy="288032"/>
          </a:xfrm>
          <a:prstGeom prst="rightArrow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947158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 Říkej se mnou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sz="13800" dirty="0" smtClean="0"/>
              <a:t>ty</a:t>
            </a:r>
            <a:endParaRPr lang="cs-CZ" sz="19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r>
              <a:rPr lang="cs-CZ" sz="13800" dirty="0" err="1" smtClean="0"/>
              <a:t>you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val="3438497844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 Říkej se mnou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sz="13800" dirty="0" smtClean="0"/>
              <a:t>jsi</a:t>
            </a:r>
            <a:endParaRPr lang="cs-CZ" sz="199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r>
              <a:rPr lang="cs-CZ" sz="13800" dirty="0" smtClean="0"/>
              <a:t>are</a:t>
            </a:r>
            <a:endParaRPr lang="cs-CZ" sz="13800" dirty="0"/>
          </a:p>
        </p:txBody>
      </p:sp>
    </p:spTree>
    <p:extLst>
      <p:ext uri="{BB962C8B-B14F-4D97-AF65-F5344CB8AC3E}">
        <p14:creationId xmlns:p14="http://schemas.microsoft.com/office/powerpoint/2010/main" val="2602691157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 Říkej se mnou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sz="8800" dirty="0"/>
              <a:t>t</a:t>
            </a:r>
            <a:r>
              <a:rPr lang="cs-CZ" sz="8800" dirty="0" smtClean="0"/>
              <a:t>y jsi</a:t>
            </a:r>
            <a:endParaRPr lang="cs-CZ" sz="115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anchor="ctr">
            <a:normAutofit/>
          </a:bodyPr>
          <a:lstStyle/>
          <a:p>
            <a:r>
              <a:rPr lang="cs-CZ" sz="8800" dirty="0" err="1"/>
              <a:t>y</a:t>
            </a:r>
            <a:r>
              <a:rPr lang="cs-CZ" sz="8800" dirty="0" err="1" smtClean="0"/>
              <a:t>ou</a:t>
            </a:r>
            <a:r>
              <a:rPr lang="cs-CZ" sz="8800" dirty="0" smtClean="0"/>
              <a:t> are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2358188698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Vezmi pracovní list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Anglická slova obtáhni fixem/pastelkou, vyslovuj, zkus vedle na linku napsat psací i tiskací tvar.</a:t>
            </a:r>
          </a:p>
          <a:p>
            <a:endParaRPr lang="cs-CZ" dirty="0"/>
          </a:p>
          <a:p>
            <a:r>
              <a:rPr lang="cs-CZ" dirty="0" smtClean="0"/>
              <a:t>Vybarvi dítě, které ukazuje na druhého.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9358104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racovní list 5/1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268760"/>
            <a:ext cx="4105279" cy="4857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3535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  <p:sndAc>
          <p:stSnd>
            <p:snd r:embed="rId2" name="chimes.wav"/>
          </p:stSnd>
        </p:sndAc>
      </p:transition>
    </mc:Choice>
    <mc:Fallback xmlns="">
      <p:transition spd="slow">
        <p:pull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Vyplněný pracovní list 5/1</a:t>
            </a:r>
            <a:endParaRPr lang="cs-CZ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915" y="1600200"/>
            <a:ext cx="329417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920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  <p:sndAc>
          <p:stSnd>
            <p:snd r:embed="rId2" name="chimes.wav"/>
          </p:stSnd>
        </p:sndAc>
      </p:transition>
    </mc:Choice>
    <mc:Fallback xmlns="">
      <p:transition spd="slow">
        <p:pull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7</a:t>
            </a:r>
            <a:r>
              <a:rPr lang="cs-CZ" dirty="0" smtClean="0"/>
              <a:t>. Vezmi pracovní list 5/2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Anglické věty obtáhni fixem/pastelkou, vyslovuj a ukazuj správně na sebe a spolužáky.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858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pull/>
        <p:sndAc>
          <p:stSnd>
            <p:snd r:embed="rId2" name="applause.wav"/>
          </p:stSnd>
        </p:sndAc>
      </p:transition>
    </mc:Choice>
    <mc:Fallback xmlns="">
      <p:transition spd="slow">
        <p:pull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5/2</a:t>
            </a:r>
            <a:endParaRPr lang="cs-CZ" dirty="0"/>
          </a:p>
        </p:txBody>
      </p:sp>
      <p:pic>
        <p:nvPicPr>
          <p:cNvPr id="5125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9619" y="1600200"/>
            <a:ext cx="336476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0250086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Vyplněný pracovní </a:t>
            </a:r>
            <a:r>
              <a:rPr lang="cs-CZ" smtClean="0"/>
              <a:t>list 5/2</a:t>
            </a:r>
            <a:endParaRPr lang="cs-CZ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948" y="1600200"/>
            <a:ext cx="3414104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9380191"/>
      </p:ext>
    </p:extLst>
  </p:cSld>
  <p:clrMapOvr>
    <a:masterClrMapping/>
  </p:clrMapOvr>
  <p:transition spd="slow">
    <p:pull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prameny: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4525963"/>
          </a:xfrm>
        </p:spPr>
        <p:txBody>
          <a:bodyPr/>
          <a:lstStyle/>
          <a:p>
            <a:pPr algn="ctr"/>
            <a:r>
              <a:rPr lang="cs-CZ" dirty="0" smtClean="0"/>
              <a:t>Prohlašuji, že všechny materiály jsou mé vlastní a použité ilustrace jsem použila se souhlasem autorky Bc. Adély Hruškové.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296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:pull/>
        <p:sndAc>
          <p:stSnd>
            <p:snd r:embed="rId2" name="applause.wav"/>
          </p:stSnd>
        </p:sndAc>
      </p:transition>
    </mc:Choice>
    <mc:Fallback xmlns="">
      <p:transition spd="slow">
        <p:pull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183</Words>
  <Application>Microsoft Office PowerPoint</Application>
  <PresentationFormat>Předvádění na obrazovce (4:3)</PresentationFormat>
  <Paragraphs>84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Anglický jazyk    2.ročník ZŠ</vt:lpstr>
      <vt:lpstr>Prezentace aplikace PowerPoint</vt:lpstr>
      <vt:lpstr>Prezentace aplikace PowerPoint</vt:lpstr>
      <vt:lpstr>1.       procvičuj</vt:lpstr>
      <vt:lpstr>2.    Přelož do češtiny</vt:lpstr>
      <vt:lpstr>3.    Přelož do angličtiny</vt:lpstr>
      <vt:lpstr>4.    Zopakuj</vt:lpstr>
      <vt:lpstr>5.  Říkej se mnou</vt:lpstr>
      <vt:lpstr>5.  Říkej se mnou</vt:lpstr>
      <vt:lpstr>5.  Říkej se mnou</vt:lpstr>
      <vt:lpstr>6. Vezmi pracovní list </vt:lpstr>
      <vt:lpstr>Pracovní list 5/1</vt:lpstr>
      <vt:lpstr>Vyplněný pracovní list 5/1</vt:lpstr>
      <vt:lpstr>7. Vezmi pracovní list 5/2</vt:lpstr>
      <vt:lpstr>Pracovní list 5/2</vt:lpstr>
      <vt:lpstr>Vyplněný pracovní list 5/2</vt:lpstr>
      <vt:lpstr>Použité prameny: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Anglický jazyk    2.ročník ZŠ</dc:title>
  <dc:creator>jozivl</dc:creator>
  <cp:lastModifiedBy>vlasta</cp:lastModifiedBy>
  <cp:revision>19</cp:revision>
  <dcterms:created xsi:type="dcterms:W3CDTF">2012-03-08T15:31:52Z</dcterms:created>
  <dcterms:modified xsi:type="dcterms:W3CDTF">2012-03-21T20:41:12Z</dcterms:modified>
</cp:coreProperties>
</file>