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67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10A1B5D5-9B99-4C35-A422-299274C87663}" styleName="Střední styl 1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1E171933-4619-4E11-9A3F-F7608DF75F80}" styleName="Střední styl 1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4">
              <a:tint val="20000"/>
            </a:schemeClr>
          </a:solidFill>
        </a:fill>
      </a:tcStyle>
    </a:band1H>
    <a:band1V>
      <a:tcStyle>
        <a:tcBdr/>
        <a:fill>
          <a:solidFill>
            <a:schemeClr val="accent4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FABFCF23-3B69-468F-B69F-88F6DE6A72F2}" styleName="Střední styl 1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9DCAF9ED-07DC-4A11-8D7F-57B35C25682E}" styleName="Střední styl 1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793D81CF-94F2-401A-BA57-92F5A7B2D0C5}" styleName="Styl Středně sytá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1FECB4D8-DB02-4DC6-A0A2-4F2EBAE1DC90}" styleName="Střední styl 1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EB344D84-9AFB-497E-A393-DC336BA19D2E}" styleName="Střední styl 3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2A488322-F2BA-4B5B-9748-0D474271808F}" styleName="Střední styl 3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EB9631B5-78F2-41C9-869B-9F39066F8104}" styleName="Střední styl 3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E929F9F4-4A8F-4326-A1B4-22849713DDAB}" styleName="Tmavý styl 1 – zvýraznění 4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wholeTbl>
    <a:band1H>
      <a:tcStyle>
        <a:tcBdr/>
        <a:fill>
          <a:solidFill>
            <a:schemeClr val="accent4">
              <a:shade val="60000"/>
            </a:schemeClr>
          </a:solidFill>
        </a:fill>
      </a:tcStyle>
    </a:band1H>
    <a:band1V>
      <a:tcStyle>
        <a:tcBdr/>
        <a:fill>
          <a:solidFill>
            <a:schemeClr val="accent4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4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4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4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E8034E78-7F5D-4C2E-B375-FC64B27BC917}" styleName="Styl Tmavá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dk1">
              <a:tint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dk1">
              <a:tint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dk1">
              <a:tint val="6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0660B408-B3CF-4A94-85FC-2B1E0A45F4A2}" styleName="Tmavý styl 2 – zvýraznění 1/zvýraznění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4" autoAdjust="0"/>
    <p:restoredTop sz="94624" autoAdjust="0"/>
  </p:normalViewPr>
  <p:slideViewPr>
    <p:cSldViewPr>
      <p:cViewPr>
        <p:scale>
          <a:sx n="77" d="100"/>
          <a:sy n="77" d="100"/>
        </p:scale>
        <p:origin x="-1170" y="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7432489-8FC2-4AD4-BD71-D84C16A80A73}" type="doc">
      <dgm:prSet loTypeId="urn:microsoft.com/office/officeart/2005/8/layout/matrix1" loCatId="matrix" qsTypeId="urn:microsoft.com/office/officeart/2005/8/quickstyle/3d4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C520FB27-AA95-4524-BE46-97DC31C17F58}">
      <dgm:prSet phldrT="[Text]" custT="1"/>
      <dgm:spPr/>
      <dgm:t>
        <a:bodyPr/>
        <a:lstStyle/>
        <a:p>
          <a:r>
            <a:rPr lang="cs-CZ" sz="3600" dirty="0" smtClean="0"/>
            <a:t>Co jí liška </a:t>
          </a:r>
          <a:r>
            <a:rPr lang="cs-CZ" sz="3600" dirty="0" smtClean="0"/>
            <a:t>ráda?</a:t>
          </a:r>
          <a:endParaRPr lang="cs-CZ" sz="3600" dirty="0"/>
        </a:p>
      </dgm:t>
    </dgm:pt>
    <dgm:pt modelId="{0E6FC816-3089-4AE0-B398-33576BA8964B}" type="parTrans" cxnId="{9E89A1B7-E191-410A-A9C0-47DD1BAA726A}">
      <dgm:prSet/>
      <dgm:spPr/>
      <dgm:t>
        <a:bodyPr/>
        <a:lstStyle/>
        <a:p>
          <a:endParaRPr lang="cs-CZ"/>
        </a:p>
      </dgm:t>
    </dgm:pt>
    <dgm:pt modelId="{5328CED3-454A-4CC1-9F93-691AB284CDF5}" type="sibTrans" cxnId="{9E89A1B7-E191-410A-A9C0-47DD1BAA726A}">
      <dgm:prSet/>
      <dgm:spPr/>
      <dgm:t>
        <a:bodyPr/>
        <a:lstStyle/>
        <a:p>
          <a:endParaRPr lang="cs-CZ"/>
        </a:p>
      </dgm:t>
    </dgm:pt>
    <dgm:pt modelId="{EC279F38-2BBF-4E4D-8FD9-28F4E0F5A953}">
      <dgm:prSet phldrT="[Text]" custT="1"/>
      <dgm:spPr/>
      <dgm:t>
        <a:bodyPr/>
        <a:lstStyle/>
        <a:p>
          <a:r>
            <a:rPr lang="cs-CZ" sz="3600" dirty="0" smtClean="0"/>
            <a:t>Kam přišla liška a na co dostala </a:t>
          </a:r>
          <a:r>
            <a:rPr lang="cs-CZ" sz="3600" dirty="0" smtClean="0"/>
            <a:t>chuť?</a:t>
          </a:r>
          <a:endParaRPr lang="cs-CZ" sz="3600" dirty="0"/>
        </a:p>
      </dgm:t>
    </dgm:pt>
    <dgm:pt modelId="{50EC5228-FA40-4637-8BFA-BB50AE59C25B}" type="parTrans" cxnId="{24B286E3-BF49-430B-B90C-3541D0E99275}">
      <dgm:prSet/>
      <dgm:spPr/>
      <dgm:t>
        <a:bodyPr/>
        <a:lstStyle/>
        <a:p>
          <a:endParaRPr lang="cs-CZ"/>
        </a:p>
      </dgm:t>
    </dgm:pt>
    <dgm:pt modelId="{46E62CB2-EBD0-4368-BC5C-FD6AF0A79702}" type="sibTrans" cxnId="{24B286E3-BF49-430B-B90C-3541D0E99275}">
      <dgm:prSet/>
      <dgm:spPr/>
      <dgm:t>
        <a:bodyPr/>
        <a:lstStyle/>
        <a:p>
          <a:endParaRPr lang="cs-CZ"/>
        </a:p>
      </dgm:t>
    </dgm:pt>
    <dgm:pt modelId="{426A1229-6291-4DB1-B6BF-441D3F66680A}">
      <dgm:prSet phldrT="[Text]" custT="1"/>
      <dgm:spPr/>
      <dgm:t>
        <a:bodyPr/>
        <a:lstStyle/>
        <a:p>
          <a:r>
            <a:rPr lang="cs-CZ" sz="3600" dirty="0" smtClean="0"/>
            <a:t>Jak přežijí rybky </a:t>
          </a:r>
          <a:r>
            <a:rPr lang="cs-CZ" sz="3600" dirty="0" smtClean="0"/>
            <a:t>zimu? </a:t>
          </a:r>
          <a:endParaRPr lang="cs-CZ" sz="3600" dirty="0"/>
        </a:p>
      </dgm:t>
    </dgm:pt>
    <dgm:pt modelId="{4274D326-5C55-434F-BE9E-4E246F8537E8}" type="parTrans" cxnId="{FC59BF5F-08F1-4EB4-9D86-5D92D3EF9B24}">
      <dgm:prSet/>
      <dgm:spPr/>
      <dgm:t>
        <a:bodyPr/>
        <a:lstStyle/>
        <a:p>
          <a:endParaRPr lang="cs-CZ"/>
        </a:p>
      </dgm:t>
    </dgm:pt>
    <dgm:pt modelId="{87D8DF66-B316-4801-9E23-992BF6076AEE}" type="sibTrans" cxnId="{FC59BF5F-08F1-4EB4-9D86-5D92D3EF9B24}">
      <dgm:prSet/>
      <dgm:spPr/>
      <dgm:t>
        <a:bodyPr/>
        <a:lstStyle/>
        <a:p>
          <a:endParaRPr lang="cs-CZ"/>
        </a:p>
      </dgm:t>
    </dgm:pt>
    <dgm:pt modelId="{08F49CE0-3804-465A-8E1B-E52CF3A8992B}">
      <dgm:prSet phldrT="[Text]" custT="1"/>
      <dgm:spPr/>
      <dgm:t>
        <a:bodyPr/>
        <a:lstStyle/>
        <a:p>
          <a:r>
            <a:rPr lang="cs-CZ" sz="3600" dirty="0" smtClean="0"/>
            <a:t>Zazpívej písničku o lišce.</a:t>
          </a:r>
          <a:endParaRPr lang="cs-CZ" sz="3600" dirty="0"/>
        </a:p>
      </dgm:t>
    </dgm:pt>
    <dgm:pt modelId="{4888B2FF-8088-46E7-ADB0-EC983177CBB3}" type="parTrans" cxnId="{7A439AA4-24BF-4352-8BB3-D158B994D07D}">
      <dgm:prSet/>
      <dgm:spPr/>
      <dgm:t>
        <a:bodyPr/>
        <a:lstStyle/>
        <a:p>
          <a:endParaRPr lang="cs-CZ"/>
        </a:p>
      </dgm:t>
    </dgm:pt>
    <dgm:pt modelId="{E3425B35-E6B0-462E-974F-8FAC2C50823F}" type="sibTrans" cxnId="{7A439AA4-24BF-4352-8BB3-D158B994D07D}">
      <dgm:prSet/>
      <dgm:spPr/>
      <dgm:t>
        <a:bodyPr/>
        <a:lstStyle/>
        <a:p>
          <a:endParaRPr lang="cs-CZ"/>
        </a:p>
      </dgm:t>
    </dgm:pt>
    <dgm:pt modelId="{A30BA1E3-FC20-44CF-9159-C1C2CB87A6EE}">
      <dgm:prSet phldrT="[Text]" phldr="1"/>
      <dgm:spPr/>
      <dgm:t>
        <a:bodyPr/>
        <a:lstStyle/>
        <a:p>
          <a:endParaRPr lang="cs-CZ" dirty="0"/>
        </a:p>
      </dgm:t>
    </dgm:pt>
    <dgm:pt modelId="{BF57BD06-615C-4FC0-BCD6-8F0FEC521E70}" type="sibTrans" cxnId="{1BD12F64-41C8-430B-89E9-DCBF78670BBD}">
      <dgm:prSet/>
      <dgm:spPr/>
      <dgm:t>
        <a:bodyPr/>
        <a:lstStyle/>
        <a:p>
          <a:endParaRPr lang="cs-CZ"/>
        </a:p>
      </dgm:t>
    </dgm:pt>
    <dgm:pt modelId="{977708AB-EF52-4744-8C9E-5A8B934CE976}" type="parTrans" cxnId="{1BD12F64-41C8-430B-89E9-DCBF78670BBD}">
      <dgm:prSet/>
      <dgm:spPr/>
      <dgm:t>
        <a:bodyPr/>
        <a:lstStyle/>
        <a:p>
          <a:endParaRPr lang="cs-CZ"/>
        </a:p>
      </dgm:t>
    </dgm:pt>
    <dgm:pt modelId="{693021E2-D13B-457E-8CBB-818AA7FCBE49}" type="pres">
      <dgm:prSet presAssocID="{87432489-8FC2-4AD4-BD71-D84C16A80A73}" presName="diagram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9DEE118-E64C-44F0-8C82-272EF57B96B8}" type="pres">
      <dgm:prSet presAssocID="{87432489-8FC2-4AD4-BD71-D84C16A80A73}" presName="matrix" presStyleCnt="0"/>
      <dgm:spPr/>
    </dgm:pt>
    <dgm:pt modelId="{9FDCF94D-BF5C-4D77-8E99-C0E5DC473FEC}" type="pres">
      <dgm:prSet presAssocID="{87432489-8FC2-4AD4-BD71-D84C16A80A73}" presName="tile1" presStyleLbl="node1" presStyleIdx="0" presStyleCnt="4" custLinFactNeighborX="-695" custLinFactNeighborY="-1214"/>
      <dgm:spPr/>
      <dgm:t>
        <a:bodyPr/>
        <a:lstStyle/>
        <a:p>
          <a:endParaRPr lang="cs-CZ"/>
        </a:p>
      </dgm:t>
    </dgm:pt>
    <dgm:pt modelId="{5E08E201-C309-4F67-BD5A-75295FFB87D1}" type="pres">
      <dgm:prSet presAssocID="{87432489-8FC2-4AD4-BD71-D84C16A80A73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4002AF5-AA21-49FB-B8D9-2EC3F509D07C}" type="pres">
      <dgm:prSet presAssocID="{87432489-8FC2-4AD4-BD71-D84C16A80A73}" presName="tile2" presStyleLbl="node1" presStyleIdx="1" presStyleCnt="4"/>
      <dgm:spPr/>
      <dgm:t>
        <a:bodyPr/>
        <a:lstStyle/>
        <a:p>
          <a:endParaRPr lang="cs-CZ"/>
        </a:p>
      </dgm:t>
    </dgm:pt>
    <dgm:pt modelId="{D9670145-2DE7-4A9D-A88A-20E472E9B66C}" type="pres">
      <dgm:prSet presAssocID="{87432489-8FC2-4AD4-BD71-D84C16A80A73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5A76908-E6A9-40D8-9266-1A748582F93C}" type="pres">
      <dgm:prSet presAssocID="{87432489-8FC2-4AD4-BD71-D84C16A80A73}" presName="tile3" presStyleLbl="node1" presStyleIdx="2" presStyleCnt="4" custLinFactNeighborX="-695" custLinFactNeighborY="-1079"/>
      <dgm:spPr/>
      <dgm:t>
        <a:bodyPr/>
        <a:lstStyle/>
        <a:p>
          <a:endParaRPr lang="cs-CZ"/>
        </a:p>
      </dgm:t>
    </dgm:pt>
    <dgm:pt modelId="{F076DAF8-559D-4C7D-91D5-1F4FF24F1BCC}" type="pres">
      <dgm:prSet presAssocID="{87432489-8FC2-4AD4-BD71-D84C16A80A73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698A1FE-6601-4641-9315-C708B0516A37}" type="pres">
      <dgm:prSet presAssocID="{87432489-8FC2-4AD4-BD71-D84C16A80A73}" presName="tile4" presStyleLbl="node1" presStyleIdx="3" presStyleCnt="4" custLinFactNeighborX="0" custLinFactNeighborY="-1079"/>
      <dgm:spPr/>
      <dgm:t>
        <a:bodyPr/>
        <a:lstStyle/>
        <a:p>
          <a:endParaRPr lang="cs-CZ"/>
        </a:p>
      </dgm:t>
    </dgm:pt>
    <dgm:pt modelId="{0F068F44-4413-4B66-B3D5-E22E94883625}" type="pres">
      <dgm:prSet presAssocID="{87432489-8FC2-4AD4-BD71-D84C16A80A73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6FED0A5-6E1D-4AD9-A07B-EAC9A9912446}" type="pres">
      <dgm:prSet presAssocID="{87432489-8FC2-4AD4-BD71-D84C16A80A73}" presName="centerTile" presStyleLbl="fgShp" presStyleIdx="0" presStyleCnt="1" custFlipVert="1" custScaleX="11575" custScaleY="7823" custLinFactX="-53358" custLinFactY="-100000" custLinFactNeighborX="-100000" custLinFactNeighborY="-179166">
        <dgm:presLayoutVars>
          <dgm:chMax val="0"/>
          <dgm:chPref val="0"/>
        </dgm:presLayoutVars>
      </dgm:prSet>
      <dgm:spPr/>
      <dgm:t>
        <a:bodyPr/>
        <a:lstStyle/>
        <a:p>
          <a:endParaRPr lang="cs-CZ"/>
        </a:p>
      </dgm:t>
    </dgm:pt>
  </dgm:ptLst>
  <dgm:cxnLst>
    <dgm:cxn modelId="{CC65B124-6D61-4D78-9B78-EFCEEC7F85D2}" type="presOf" srcId="{87432489-8FC2-4AD4-BD71-D84C16A80A73}" destId="{693021E2-D13B-457E-8CBB-818AA7FCBE49}" srcOrd="0" destOrd="0" presId="urn:microsoft.com/office/officeart/2005/8/layout/matrix1"/>
    <dgm:cxn modelId="{564A5332-5377-49DC-B85E-AE3002F7BF33}" type="presOf" srcId="{426A1229-6291-4DB1-B6BF-441D3F66680A}" destId="{F076DAF8-559D-4C7D-91D5-1F4FF24F1BCC}" srcOrd="1" destOrd="0" presId="urn:microsoft.com/office/officeart/2005/8/layout/matrix1"/>
    <dgm:cxn modelId="{D8141433-92ED-4848-A232-317FF0C17092}" type="presOf" srcId="{08F49CE0-3804-465A-8E1B-E52CF3A8992B}" destId="{0F068F44-4413-4B66-B3D5-E22E94883625}" srcOrd="1" destOrd="0" presId="urn:microsoft.com/office/officeart/2005/8/layout/matrix1"/>
    <dgm:cxn modelId="{8EBC7F89-A6ED-4DFC-9ACB-2E8A8AA7C988}" type="presOf" srcId="{EC279F38-2BBF-4E4D-8FD9-28F4E0F5A953}" destId="{74002AF5-AA21-49FB-B8D9-2EC3F509D07C}" srcOrd="0" destOrd="0" presId="urn:microsoft.com/office/officeart/2005/8/layout/matrix1"/>
    <dgm:cxn modelId="{FC59BF5F-08F1-4EB4-9D86-5D92D3EF9B24}" srcId="{A30BA1E3-FC20-44CF-9159-C1C2CB87A6EE}" destId="{426A1229-6291-4DB1-B6BF-441D3F66680A}" srcOrd="2" destOrd="0" parTransId="{4274D326-5C55-434F-BE9E-4E246F8537E8}" sibTransId="{87D8DF66-B316-4801-9E23-992BF6076AEE}"/>
    <dgm:cxn modelId="{F05E7E3A-71A6-40FE-A295-3754A7E0EB2D}" type="presOf" srcId="{A30BA1E3-FC20-44CF-9159-C1C2CB87A6EE}" destId="{B6FED0A5-6E1D-4AD9-A07B-EAC9A9912446}" srcOrd="0" destOrd="0" presId="urn:microsoft.com/office/officeart/2005/8/layout/matrix1"/>
    <dgm:cxn modelId="{9E89A1B7-E191-410A-A9C0-47DD1BAA726A}" srcId="{A30BA1E3-FC20-44CF-9159-C1C2CB87A6EE}" destId="{C520FB27-AA95-4524-BE46-97DC31C17F58}" srcOrd="0" destOrd="0" parTransId="{0E6FC816-3089-4AE0-B398-33576BA8964B}" sibTransId="{5328CED3-454A-4CC1-9F93-691AB284CDF5}"/>
    <dgm:cxn modelId="{7A439AA4-24BF-4352-8BB3-D158B994D07D}" srcId="{A30BA1E3-FC20-44CF-9159-C1C2CB87A6EE}" destId="{08F49CE0-3804-465A-8E1B-E52CF3A8992B}" srcOrd="3" destOrd="0" parTransId="{4888B2FF-8088-46E7-ADB0-EC983177CBB3}" sibTransId="{E3425B35-E6B0-462E-974F-8FAC2C50823F}"/>
    <dgm:cxn modelId="{24B286E3-BF49-430B-B90C-3541D0E99275}" srcId="{A30BA1E3-FC20-44CF-9159-C1C2CB87A6EE}" destId="{EC279F38-2BBF-4E4D-8FD9-28F4E0F5A953}" srcOrd="1" destOrd="0" parTransId="{50EC5228-FA40-4637-8BFA-BB50AE59C25B}" sibTransId="{46E62CB2-EBD0-4368-BC5C-FD6AF0A79702}"/>
    <dgm:cxn modelId="{0ED58505-8755-4945-8D48-A60212C4B236}" type="presOf" srcId="{C520FB27-AA95-4524-BE46-97DC31C17F58}" destId="{5E08E201-C309-4F67-BD5A-75295FFB87D1}" srcOrd="1" destOrd="0" presId="urn:microsoft.com/office/officeart/2005/8/layout/matrix1"/>
    <dgm:cxn modelId="{BDEAA8A0-E2CA-4810-A6EF-0A7FAFE498A9}" type="presOf" srcId="{C520FB27-AA95-4524-BE46-97DC31C17F58}" destId="{9FDCF94D-BF5C-4D77-8E99-C0E5DC473FEC}" srcOrd="0" destOrd="0" presId="urn:microsoft.com/office/officeart/2005/8/layout/matrix1"/>
    <dgm:cxn modelId="{F656238F-4333-4F21-8F64-5B46F81BA4DB}" type="presOf" srcId="{08F49CE0-3804-465A-8E1B-E52CF3A8992B}" destId="{6698A1FE-6601-4641-9315-C708B0516A37}" srcOrd="0" destOrd="0" presId="urn:microsoft.com/office/officeart/2005/8/layout/matrix1"/>
    <dgm:cxn modelId="{EF66C0F9-1666-42AD-849E-A17B1324044D}" type="presOf" srcId="{426A1229-6291-4DB1-B6BF-441D3F66680A}" destId="{15A76908-E6A9-40D8-9266-1A748582F93C}" srcOrd="0" destOrd="0" presId="urn:microsoft.com/office/officeart/2005/8/layout/matrix1"/>
    <dgm:cxn modelId="{121DEDAA-A677-497C-BE4E-98F629359530}" type="presOf" srcId="{EC279F38-2BBF-4E4D-8FD9-28F4E0F5A953}" destId="{D9670145-2DE7-4A9D-A88A-20E472E9B66C}" srcOrd="1" destOrd="0" presId="urn:microsoft.com/office/officeart/2005/8/layout/matrix1"/>
    <dgm:cxn modelId="{1BD12F64-41C8-430B-89E9-DCBF78670BBD}" srcId="{87432489-8FC2-4AD4-BD71-D84C16A80A73}" destId="{A30BA1E3-FC20-44CF-9159-C1C2CB87A6EE}" srcOrd="0" destOrd="0" parTransId="{977708AB-EF52-4744-8C9E-5A8B934CE976}" sibTransId="{BF57BD06-615C-4FC0-BCD6-8F0FEC521E70}"/>
    <dgm:cxn modelId="{F39124EB-9845-45E9-B5CA-1CE0CE2CC7D0}" type="presParOf" srcId="{693021E2-D13B-457E-8CBB-818AA7FCBE49}" destId="{D9DEE118-E64C-44F0-8C82-272EF57B96B8}" srcOrd="0" destOrd="0" presId="urn:microsoft.com/office/officeart/2005/8/layout/matrix1"/>
    <dgm:cxn modelId="{182BCF92-E511-4E0C-BE45-9A5017FE880A}" type="presParOf" srcId="{D9DEE118-E64C-44F0-8C82-272EF57B96B8}" destId="{9FDCF94D-BF5C-4D77-8E99-C0E5DC473FEC}" srcOrd="0" destOrd="0" presId="urn:microsoft.com/office/officeart/2005/8/layout/matrix1"/>
    <dgm:cxn modelId="{93D4FCAB-A390-4869-BE6B-22D8AD8A25C0}" type="presParOf" srcId="{D9DEE118-E64C-44F0-8C82-272EF57B96B8}" destId="{5E08E201-C309-4F67-BD5A-75295FFB87D1}" srcOrd="1" destOrd="0" presId="urn:microsoft.com/office/officeart/2005/8/layout/matrix1"/>
    <dgm:cxn modelId="{E212A2F4-7458-44A1-8718-11F58BB12DEB}" type="presParOf" srcId="{D9DEE118-E64C-44F0-8C82-272EF57B96B8}" destId="{74002AF5-AA21-49FB-B8D9-2EC3F509D07C}" srcOrd="2" destOrd="0" presId="urn:microsoft.com/office/officeart/2005/8/layout/matrix1"/>
    <dgm:cxn modelId="{5502CDEB-7085-4E65-B833-4AE2AE0B9EA2}" type="presParOf" srcId="{D9DEE118-E64C-44F0-8C82-272EF57B96B8}" destId="{D9670145-2DE7-4A9D-A88A-20E472E9B66C}" srcOrd="3" destOrd="0" presId="urn:microsoft.com/office/officeart/2005/8/layout/matrix1"/>
    <dgm:cxn modelId="{D01CFFB5-515A-4817-B970-341423597460}" type="presParOf" srcId="{D9DEE118-E64C-44F0-8C82-272EF57B96B8}" destId="{15A76908-E6A9-40D8-9266-1A748582F93C}" srcOrd="4" destOrd="0" presId="urn:microsoft.com/office/officeart/2005/8/layout/matrix1"/>
    <dgm:cxn modelId="{04707DB5-AE79-4B43-A0A1-284DB014FB84}" type="presParOf" srcId="{D9DEE118-E64C-44F0-8C82-272EF57B96B8}" destId="{F076DAF8-559D-4C7D-91D5-1F4FF24F1BCC}" srcOrd="5" destOrd="0" presId="urn:microsoft.com/office/officeart/2005/8/layout/matrix1"/>
    <dgm:cxn modelId="{9788C733-A774-460D-96B4-BCF545157CE6}" type="presParOf" srcId="{D9DEE118-E64C-44F0-8C82-272EF57B96B8}" destId="{6698A1FE-6601-4641-9315-C708B0516A37}" srcOrd="6" destOrd="0" presId="urn:microsoft.com/office/officeart/2005/8/layout/matrix1"/>
    <dgm:cxn modelId="{B33F0655-756E-46AF-A4F0-F68621B9A061}" type="presParOf" srcId="{D9DEE118-E64C-44F0-8C82-272EF57B96B8}" destId="{0F068F44-4413-4B66-B3D5-E22E94883625}" srcOrd="7" destOrd="0" presId="urn:microsoft.com/office/officeart/2005/8/layout/matrix1"/>
    <dgm:cxn modelId="{C7A29FE7-82CD-4128-B8E9-5332D70938EB}" type="presParOf" srcId="{693021E2-D13B-457E-8CBB-818AA7FCBE49}" destId="{B6FED0A5-6E1D-4AD9-A07B-EAC9A9912446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4E6E637-CBA6-4813-9B85-127776DCA177}" type="doc">
      <dgm:prSet loTypeId="urn:microsoft.com/office/officeart/2005/8/layout/radial1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8715875-C0A6-40C4-945D-71D157169987}">
      <dgm:prSet phldrT="[Text]"/>
      <dgm:spPr/>
      <dgm:t>
        <a:bodyPr/>
        <a:lstStyle/>
        <a:p>
          <a:r>
            <a:rPr lang="cs-CZ" smtClean="0">
              <a:solidFill>
                <a:schemeClr val="bg1"/>
              </a:solidFill>
            </a:rPr>
            <a:t>kni (hy-hi)</a:t>
          </a:r>
          <a:endParaRPr lang="cs-CZ">
            <a:solidFill>
              <a:schemeClr val="bg1"/>
            </a:solidFill>
          </a:endParaRPr>
        </a:p>
      </dgm:t>
    </dgm:pt>
    <dgm:pt modelId="{8C92ABA6-8310-4C93-B4D1-7E0FA9CDE4D9}" type="parTrans" cxnId="{C65B1BFF-C88A-46C0-92E4-8FF74429E458}">
      <dgm:prSet/>
      <dgm:spPr/>
      <dgm:t>
        <a:bodyPr/>
        <a:lstStyle/>
        <a:p>
          <a:endParaRPr lang="cs-CZ"/>
        </a:p>
      </dgm:t>
    </dgm:pt>
    <dgm:pt modelId="{739BBE93-777B-4218-B1A3-8253B1F713F8}" type="sibTrans" cxnId="{C65B1BFF-C88A-46C0-92E4-8FF74429E458}">
      <dgm:prSet/>
      <dgm:spPr/>
      <dgm:t>
        <a:bodyPr/>
        <a:lstStyle/>
        <a:p>
          <a:endParaRPr lang="cs-CZ"/>
        </a:p>
      </dgm:t>
    </dgm:pt>
    <dgm:pt modelId="{BA18CAEE-905F-4CBC-9114-F08E87EC264A}">
      <dgm:prSet phldrT="[Text]"/>
      <dgm:spPr/>
      <dgm:t>
        <a:bodyPr/>
        <a:lstStyle/>
        <a:p>
          <a:r>
            <a:rPr lang="cs-CZ" dirty="0" err="1" smtClean="0">
              <a:solidFill>
                <a:schemeClr val="bg1"/>
              </a:solidFill>
            </a:rPr>
            <a:t>bo</a:t>
          </a:r>
          <a:r>
            <a:rPr lang="cs-CZ" dirty="0" smtClean="0">
              <a:solidFill>
                <a:schemeClr val="bg1"/>
              </a:solidFill>
            </a:rPr>
            <a:t> </a:t>
          </a:r>
          <a:endParaRPr lang="cs-CZ" dirty="0" smtClean="0">
            <a:solidFill>
              <a:schemeClr val="bg1"/>
            </a:solidFill>
          </a:endParaRPr>
        </a:p>
        <a:p>
          <a:r>
            <a:rPr lang="cs-CZ" smtClean="0">
              <a:solidFill>
                <a:schemeClr val="bg1"/>
              </a:solidFill>
            </a:rPr>
            <a:t>(ty-ti</a:t>
          </a:r>
          <a:r>
            <a:rPr lang="cs-CZ" dirty="0" smtClean="0">
              <a:solidFill>
                <a:schemeClr val="bg1"/>
              </a:solidFill>
            </a:rPr>
            <a:t>)</a:t>
          </a:r>
          <a:endParaRPr lang="cs-CZ" dirty="0">
            <a:solidFill>
              <a:schemeClr val="bg1"/>
            </a:solidFill>
          </a:endParaRPr>
        </a:p>
      </dgm:t>
    </dgm:pt>
    <dgm:pt modelId="{00CEF786-D659-442A-AD6D-364124F7199B}" type="parTrans" cxnId="{45DBCB49-7008-4CB3-923C-BA96CE1CC2DE}">
      <dgm:prSet/>
      <dgm:spPr/>
      <dgm:t>
        <a:bodyPr/>
        <a:lstStyle/>
        <a:p>
          <a:endParaRPr lang="cs-CZ"/>
        </a:p>
      </dgm:t>
    </dgm:pt>
    <dgm:pt modelId="{4C898359-12E7-4BA4-8CF2-D0EECC6B6A48}" type="sibTrans" cxnId="{45DBCB49-7008-4CB3-923C-BA96CE1CC2DE}">
      <dgm:prSet/>
      <dgm:spPr/>
      <dgm:t>
        <a:bodyPr/>
        <a:lstStyle/>
        <a:p>
          <a:endParaRPr lang="cs-CZ"/>
        </a:p>
      </dgm:t>
    </dgm:pt>
    <dgm:pt modelId="{1AC8A6C6-ED1F-47DE-A1E8-6851A0F73C40}">
      <dgm:prSet phldrT="[Text]"/>
      <dgm:spPr/>
      <dgm:t>
        <a:bodyPr/>
        <a:lstStyle/>
        <a:p>
          <a:r>
            <a:rPr lang="cs-CZ" smtClean="0">
              <a:solidFill>
                <a:schemeClr val="bg1"/>
              </a:solidFill>
            </a:rPr>
            <a:t>haj (ny-ni)</a:t>
          </a:r>
          <a:endParaRPr lang="cs-CZ">
            <a:solidFill>
              <a:schemeClr val="bg1"/>
            </a:solidFill>
          </a:endParaRPr>
        </a:p>
      </dgm:t>
    </dgm:pt>
    <dgm:pt modelId="{0BD5F2E9-D7DF-4E9E-9ECE-52DA52884E08}" type="parTrans" cxnId="{7FA06870-829D-4F1D-BE3D-C5460C7C30D1}">
      <dgm:prSet/>
      <dgm:spPr/>
      <dgm:t>
        <a:bodyPr/>
        <a:lstStyle/>
        <a:p>
          <a:endParaRPr lang="cs-CZ"/>
        </a:p>
      </dgm:t>
    </dgm:pt>
    <dgm:pt modelId="{5D71E724-D922-4DB4-A595-B2ECDC7196A6}" type="sibTrans" cxnId="{7FA06870-829D-4F1D-BE3D-C5460C7C30D1}">
      <dgm:prSet/>
      <dgm:spPr/>
      <dgm:t>
        <a:bodyPr/>
        <a:lstStyle/>
        <a:p>
          <a:endParaRPr lang="cs-CZ"/>
        </a:p>
      </dgm:t>
    </dgm:pt>
    <dgm:pt modelId="{96EAD745-3D28-4DFE-BDF8-1A067BC4E172}">
      <dgm:prSet phldrT="[Text]"/>
      <dgm:spPr/>
      <dgm:t>
        <a:bodyPr/>
        <a:lstStyle/>
        <a:p>
          <a:r>
            <a:rPr lang="cs-CZ" smtClean="0">
              <a:solidFill>
                <a:schemeClr val="bg1"/>
              </a:solidFill>
            </a:rPr>
            <a:t>klá (dy-di)</a:t>
          </a:r>
          <a:endParaRPr lang="cs-CZ">
            <a:solidFill>
              <a:schemeClr val="bg1"/>
            </a:solidFill>
          </a:endParaRPr>
        </a:p>
      </dgm:t>
    </dgm:pt>
    <dgm:pt modelId="{1FA9919D-5313-4A24-A325-1CACE2565AE3}" type="parTrans" cxnId="{6433D7B7-3097-443B-B687-5B94F5254A2B}">
      <dgm:prSet/>
      <dgm:spPr/>
      <dgm:t>
        <a:bodyPr/>
        <a:lstStyle/>
        <a:p>
          <a:endParaRPr lang="cs-CZ"/>
        </a:p>
      </dgm:t>
    </dgm:pt>
    <dgm:pt modelId="{4C8E6001-8213-4EA8-A71D-D6E9772CA070}" type="sibTrans" cxnId="{6433D7B7-3097-443B-B687-5B94F5254A2B}">
      <dgm:prSet/>
      <dgm:spPr/>
      <dgm:t>
        <a:bodyPr/>
        <a:lstStyle/>
        <a:p>
          <a:endParaRPr lang="cs-CZ"/>
        </a:p>
      </dgm:t>
    </dgm:pt>
    <dgm:pt modelId="{ADAC00CC-42A7-40D4-A92A-8D575385C828}">
      <dgm:prSet phldrT="[Text]"/>
      <dgm:spPr/>
      <dgm:t>
        <a:bodyPr/>
        <a:lstStyle/>
        <a:p>
          <a:r>
            <a:rPr lang="cs-CZ" smtClean="0">
              <a:solidFill>
                <a:schemeClr val="bg1"/>
              </a:solidFill>
            </a:rPr>
            <a:t>du (dy-di</a:t>
          </a:r>
          <a:r>
            <a:rPr lang="cs-CZ" dirty="0" smtClean="0">
              <a:solidFill>
                <a:schemeClr val="bg1"/>
              </a:solidFill>
            </a:rPr>
            <a:t>)</a:t>
          </a:r>
          <a:endParaRPr lang="cs-CZ" dirty="0">
            <a:solidFill>
              <a:schemeClr val="bg1"/>
            </a:solidFill>
          </a:endParaRPr>
        </a:p>
      </dgm:t>
    </dgm:pt>
    <dgm:pt modelId="{C5B4F376-C59E-42F6-B338-9979237F895B}" type="parTrans" cxnId="{4A2752D0-FEA2-49EF-960D-7BBB018F81D3}">
      <dgm:prSet/>
      <dgm:spPr/>
      <dgm:t>
        <a:bodyPr/>
        <a:lstStyle/>
        <a:p>
          <a:endParaRPr lang="cs-CZ"/>
        </a:p>
      </dgm:t>
    </dgm:pt>
    <dgm:pt modelId="{D3560B75-300A-47FB-A394-37DC251FD3BF}" type="sibTrans" cxnId="{4A2752D0-FEA2-49EF-960D-7BBB018F81D3}">
      <dgm:prSet/>
      <dgm:spPr/>
      <dgm:t>
        <a:bodyPr/>
        <a:lstStyle/>
        <a:p>
          <a:endParaRPr lang="cs-CZ"/>
        </a:p>
      </dgm:t>
    </dgm:pt>
    <dgm:pt modelId="{F7B626E9-1BA2-4384-AA13-1503644D7E95}" type="pres">
      <dgm:prSet presAssocID="{D4E6E637-CBA6-4813-9B85-127776DCA177}" presName="cycle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C5CAAEE-F7C7-4A86-A686-0D2AA8AE92C5}" type="pres">
      <dgm:prSet presAssocID="{78715875-C0A6-40C4-945D-71D157169987}" presName="centerShape" presStyleLbl="node0" presStyleIdx="0" presStyleCnt="1"/>
      <dgm:spPr/>
      <dgm:t>
        <a:bodyPr/>
        <a:lstStyle/>
        <a:p>
          <a:endParaRPr lang="cs-CZ"/>
        </a:p>
      </dgm:t>
    </dgm:pt>
    <dgm:pt modelId="{EA45503E-479F-4ADB-8EB2-20952DD55BE3}" type="pres">
      <dgm:prSet presAssocID="{00CEF786-D659-442A-AD6D-364124F7199B}" presName="Name9" presStyleLbl="parChTrans1D2" presStyleIdx="0" presStyleCnt="4"/>
      <dgm:spPr/>
      <dgm:t>
        <a:bodyPr/>
        <a:lstStyle/>
        <a:p>
          <a:endParaRPr lang="cs-CZ"/>
        </a:p>
      </dgm:t>
    </dgm:pt>
    <dgm:pt modelId="{25A4CF20-7556-4D2C-AA4F-74F04DD96C35}" type="pres">
      <dgm:prSet presAssocID="{00CEF786-D659-442A-AD6D-364124F7199B}" presName="connTx" presStyleLbl="parChTrans1D2" presStyleIdx="0" presStyleCnt="4"/>
      <dgm:spPr/>
      <dgm:t>
        <a:bodyPr/>
        <a:lstStyle/>
        <a:p>
          <a:endParaRPr lang="cs-CZ"/>
        </a:p>
      </dgm:t>
    </dgm:pt>
    <dgm:pt modelId="{CF92E188-E441-4829-867A-63861546B9DF}" type="pres">
      <dgm:prSet presAssocID="{BA18CAEE-905F-4CBC-9114-F08E87EC264A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16BEFE5-C17B-4079-ACC6-69E3E8AA9FD4}" type="pres">
      <dgm:prSet presAssocID="{0BD5F2E9-D7DF-4E9E-9ECE-52DA52884E08}" presName="Name9" presStyleLbl="parChTrans1D2" presStyleIdx="1" presStyleCnt="4"/>
      <dgm:spPr/>
      <dgm:t>
        <a:bodyPr/>
        <a:lstStyle/>
        <a:p>
          <a:endParaRPr lang="cs-CZ"/>
        </a:p>
      </dgm:t>
    </dgm:pt>
    <dgm:pt modelId="{6D40D0E1-AACC-46DE-BDBD-36B0846BE529}" type="pres">
      <dgm:prSet presAssocID="{0BD5F2E9-D7DF-4E9E-9ECE-52DA52884E08}" presName="connTx" presStyleLbl="parChTrans1D2" presStyleIdx="1" presStyleCnt="4"/>
      <dgm:spPr/>
      <dgm:t>
        <a:bodyPr/>
        <a:lstStyle/>
        <a:p>
          <a:endParaRPr lang="cs-CZ"/>
        </a:p>
      </dgm:t>
    </dgm:pt>
    <dgm:pt modelId="{81594A6F-1960-4414-BCDB-533B70FE2DAD}" type="pres">
      <dgm:prSet presAssocID="{1AC8A6C6-ED1F-47DE-A1E8-6851A0F73C40}" presName="node" presStyleLbl="node1" presStyleIdx="1" presStyleCnt="4" custRadScaleRad="98852" custRadScaleInc="246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DD7297B-1DB6-4576-8635-1288B9F5FA42}" type="pres">
      <dgm:prSet presAssocID="{1FA9919D-5313-4A24-A325-1CACE2565AE3}" presName="Name9" presStyleLbl="parChTrans1D2" presStyleIdx="2" presStyleCnt="4"/>
      <dgm:spPr/>
      <dgm:t>
        <a:bodyPr/>
        <a:lstStyle/>
        <a:p>
          <a:endParaRPr lang="cs-CZ"/>
        </a:p>
      </dgm:t>
    </dgm:pt>
    <dgm:pt modelId="{725F031E-6B39-4977-930D-F9F395E2C8D8}" type="pres">
      <dgm:prSet presAssocID="{1FA9919D-5313-4A24-A325-1CACE2565AE3}" presName="connTx" presStyleLbl="parChTrans1D2" presStyleIdx="2" presStyleCnt="4"/>
      <dgm:spPr/>
      <dgm:t>
        <a:bodyPr/>
        <a:lstStyle/>
        <a:p>
          <a:endParaRPr lang="cs-CZ"/>
        </a:p>
      </dgm:t>
    </dgm:pt>
    <dgm:pt modelId="{1EC6D44D-402B-4116-8506-7849B6DBE156}" type="pres">
      <dgm:prSet presAssocID="{96EAD745-3D28-4DFE-BDF8-1A067BC4E172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65A7E2-1799-48DF-AF42-AE1373AAA63F}" type="pres">
      <dgm:prSet presAssocID="{C5B4F376-C59E-42F6-B338-9979237F895B}" presName="Name9" presStyleLbl="parChTrans1D2" presStyleIdx="3" presStyleCnt="4"/>
      <dgm:spPr/>
      <dgm:t>
        <a:bodyPr/>
        <a:lstStyle/>
        <a:p>
          <a:endParaRPr lang="cs-CZ"/>
        </a:p>
      </dgm:t>
    </dgm:pt>
    <dgm:pt modelId="{0EAF7730-7A25-47FA-8273-D2940A1462B7}" type="pres">
      <dgm:prSet presAssocID="{C5B4F376-C59E-42F6-B338-9979237F895B}" presName="connTx" presStyleLbl="parChTrans1D2" presStyleIdx="3" presStyleCnt="4"/>
      <dgm:spPr/>
      <dgm:t>
        <a:bodyPr/>
        <a:lstStyle/>
        <a:p>
          <a:endParaRPr lang="cs-CZ"/>
        </a:p>
      </dgm:t>
    </dgm:pt>
    <dgm:pt modelId="{A70EE967-7CDF-4E4C-BC34-692B8DB3FC6B}" type="pres">
      <dgm:prSet presAssocID="{ADAC00CC-42A7-40D4-A92A-8D575385C828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394B28A-8025-4828-BE96-64AEB016B25B}" type="presOf" srcId="{78715875-C0A6-40C4-945D-71D157169987}" destId="{BC5CAAEE-F7C7-4A86-A686-0D2AA8AE92C5}" srcOrd="0" destOrd="0" presId="urn:microsoft.com/office/officeart/2005/8/layout/radial1"/>
    <dgm:cxn modelId="{7FA06870-829D-4F1D-BE3D-C5460C7C30D1}" srcId="{78715875-C0A6-40C4-945D-71D157169987}" destId="{1AC8A6C6-ED1F-47DE-A1E8-6851A0F73C40}" srcOrd="1" destOrd="0" parTransId="{0BD5F2E9-D7DF-4E9E-9ECE-52DA52884E08}" sibTransId="{5D71E724-D922-4DB4-A595-B2ECDC7196A6}"/>
    <dgm:cxn modelId="{DC9912EA-2C5A-493C-98AD-CD918E5B2A62}" type="presOf" srcId="{C5B4F376-C59E-42F6-B338-9979237F895B}" destId="{B565A7E2-1799-48DF-AF42-AE1373AAA63F}" srcOrd="0" destOrd="0" presId="urn:microsoft.com/office/officeart/2005/8/layout/radial1"/>
    <dgm:cxn modelId="{1836433C-2E65-4B68-8E71-835018263F06}" type="presOf" srcId="{ADAC00CC-42A7-40D4-A92A-8D575385C828}" destId="{A70EE967-7CDF-4E4C-BC34-692B8DB3FC6B}" srcOrd="0" destOrd="0" presId="urn:microsoft.com/office/officeart/2005/8/layout/radial1"/>
    <dgm:cxn modelId="{6433D7B7-3097-443B-B687-5B94F5254A2B}" srcId="{78715875-C0A6-40C4-945D-71D157169987}" destId="{96EAD745-3D28-4DFE-BDF8-1A067BC4E172}" srcOrd="2" destOrd="0" parTransId="{1FA9919D-5313-4A24-A325-1CACE2565AE3}" sibTransId="{4C8E6001-8213-4EA8-A71D-D6E9772CA070}"/>
    <dgm:cxn modelId="{360FC1D7-ED95-48CE-B87C-6AB6DAFF43E8}" type="presOf" srcId="{1FA9919D-5313-4A24-A325-1CACE2565AE3}" destId="{9DD7297B-1DB6-4576-8635-1288B9F5FA42}" srcOrd="0" destOrd="0" presId="urn:microsoft.com/office/officeart/2005/8/layout/radial1"/>
    <dgm:cxn modelId="{45DBCB49-7008-4CB3-923C-BA96CE1CC2DE}" srcId="{78715875-C0A6-40C4-945D-71D157169987}" destId="{BA18CAEE-905F-4CBC-9114-F08E87EC264A}" srcOrd="0" destOrd="0" parTransId="{00CEF786-D659-442A-AD6D-364124F7199B}" sibTransId="{4C898359-12E7-4BA4-8CF2-D0EECC6B6A48}"/>
    <dgm:cxn modelId="{208C60D7-16A5-40E3-96B1-5767C3B896B4}" type="presOf" srcId="{1AC8A6C6-ED1F-47DE-A1E8-6851A0F73C40}" destId="{81594A6F-1960-4414-BCDB-533B70FE2DAD}" srcOrd="0" destOrd="0" presId="urn:microsoft.com/office/officeart/2005/8/layout/radial1"/>
    <dgm:cxn modelId="{1A912213-BFA6-4CF6-9BFD-A0F90277B44F}" type="presOf" srcId="{C5B4F376-C59E-42F6-B338-9979237F895B}" destId="{0EAF7730-7A25-47FA-8273-D2940A1462B7}" srcOrd="1" destOrd="0" presId="urn:microsoft.com/office/officeart/2005/8/layout/radial1"/>
    <dgm:cxn modelId="{1F7B5657-5AAA-4D0C-99C2-98B4F354D790}" type="presOf" srcId="{00CEF786-D659-442A-AD6D-364124F7199B}" destId="{EA45503E-479F-4ADB-8EB2-20952DD55BE3}" srcOrd="0" destOrd="0" presId="urn:microsoft.com/office/officeart/2005/8/layout/radial1"/>
    <dgm:cxn modelId="{4779E613-F420-4566-BBEB-EC291EBAFBEB}" type="presOf" srcId="{D4E6E637-CBA6-4813-9B85-127776DCA177}" destId="{F7B626E9-1BA2-4384-AA13-1503644D7E95}" srcOrd="0" destOrd="0" presId="urn:microsoft.com/office/officeart/2005/8/layout/radial1"/>
    <dgm:cxn modelId="{1CB0AC36-BBA4-4713-8A02-48FE4AA5DA2B}" type="presOf" srcId="{00CEF786-D659-442A-AD6D-364124F7199B}" destId="{25A4CF20-7556-4D2C-AA4F-74F04DD96C35}" srcOrd="1" destOrd="0" presId="urn:microsoft.com/office/officeart/2005/8/layout/radial1"/>
    <dgm:cxn modelId="{14483EE5-49C7-4059-A2C8-EA06722551EB}" type="presOf" srcId="{1FA9919D-5313-4A24-A325-1CACE2565AE3}" destId="{725F031E-6B39-4977-930D-F9F395E2C8D8}" srcOrd="1" destOrd="0" presId="urn:microsoft.com/office/officeart/2005/8/layout/radial1"/>
    <dgm:cxn modelId="{E00C5AC6-EC75-4067-AD63-A1C8E582B341}" type="presOf" srcId="{0BD5F2E9-D7DF-4E9E-9ECE-52DA52884E08}" destId="{6D40D0E1-AACC-46DE-BDBD-36B0846BE529}" srcOrd="1" destOrd="0" presId="urn:microsoft.com/office/officeart/2005/8/layout/radial1"/>
    <dgm:cxn modelId="{4A2752D0-FEA2-49EF-960D-7BBB018F81D3}" srcId="{78715875-C0A6-40C4-945D-71D157169987}" destId="{ADAC00CC-42A7-40D4-A92A-8D575385C828}" srcOrd="3" destOrd="0" parTransId="{C5B4F376-C59E-42F6-B338-9979237F895B}" sibTransId="{D3560B75-300A-47FB-A394-37DC251FD3BF}"/>
    <dgm:cxn modelId="{C65B1BFF-C88A-46C0-92E4-8FF74429E458}" srcId="{D4E6E637-CBA6-4813-9B85-127776DCA177}" destId="{78715875-C0A6-40C4-945D-71D157169987}" srcOrd="0" destOrd="0" parTransId="{8C92ABA6-8310-4C93-B4D1-7E0FA9CDE4D9}" sibTransId="{739BBE93-777B-4218-B1A3-8253B1F713F8}"/>
    <dgm:cxn modelId="{B347D2A9-B0F9-4213-B63D-8882DFAC8B63}" type="presOf" srcId="{BA18CAEE-905F-4CBC-9114-F08E87EC264A}" destId="{CF92E188-E441-4829-867A-63861546B9DF}" srcOrd="0" destOrd="0" presId="urn:microsoft.com/office/officeart/2005/8/layout/radial1"/>
    <dgm:cxn modelId="{8FE1F807-03E7-4F11-9255-C90B7E48153C}" type="presOf" srcId="{96EAD745-3D28-4DFE-BDF8-1A067BC4E172}" destId="{1EC6D44D-402B-4116-8506-7849B6DBE156}" srcOrd="0" destOrd="0" presId="urn:microsoft.com/office/officeart/2005/8/layout/radial1"/>
    <dgm:cxn modelId="{88418F1D-6CFD-483D-86EA-19D92C96E2CC}" type="presOf" srcId="{0BD5F2E9-D7DF-4E9E-9ECE-52DA52884E08}" destId="{A16BEFE5-C17B-4079-ACC6-69E3E8AA9FD4}" srcOrd="0" destOrd="0" presId="urn:microsoft.com/office/officeart/2005/8/layout/radial1"/>
    <dgm:cxn modelId="{5ECA815C-7209-49B4-A836-CBD2988092EB}" type="presParOf" srcId="{F7B626E9-1BA2-4384-AA13-1503644D7E95}" destId="{BC5CAAEE-F7C7-4A86-A686-0D2AA8AE92C5}" srcOrd="0" destOrd="0" presId="urn:microsoft.com/office/officeart/2005/8/layout/radial1"/>
    <dgm:cxn modelId="{94565D8B-8D28-4C90-B5DA-5F1A78A6474B}" type="presParOf" srcId="{F7B626E9-1BA2-4384-AA13-1503644D7E95}" destId="{EA45503E-479F-4ADB-8EB2-20952DD55BE3}" srcOrd="1" destOrd="0" presId="urn:microsoft.com/office/officeart/2005/8/layout/radial1"/>
    <dgm:cxn modelId="{EB7719B3-860E-4D3C-8A87-5222C6217435}" type="presParOf" srcId="{EA45503E-479F-4ADB-8EB2-20952DD55BE3}" destId="{25A4CF20-7556-4D2C-AA4F-74F04DD96C35}" srcOrd="0" destOrd="0" presId="urn:microsoft.com/office/officeart/2005/8/layout/radial1"/>
    <dgm:cxn modelId="{5F0130D9-AFF3-45E7-8923-49E4008B7E96}" type="presParOf" srcId="{F7B626E9-1BA2-4384-AA13-1503644D7E95}" destId="{CF92E188-E441-4829-867A-63861546B9DF}" srcOrd="2" destOrd="0" presId="urn:microsoft.com/office/officeart/2005/8/layout/radial1"/>
    <dgm:cxn modelId="{EEFD9624-1E24-48FF-85C3-BD966A4C80E0}" type="presParOf" srcId="{F7B626E9-1BA2-4384-AA13-1503644D7E95}" destId="{A16BEFE5-C17B-4079-ACC6-69E3E8AA9FD4}" srcOrd="3" destOrd="0" presId="urn:microsoft.com/office/officeart/2005/8/layout/radial1"/>
    <dgm:cxn modelId="{65BE1187-8E3C-476D-A427-A8CCF1B9C955}" type="presParOf" srcId="{A16BEFE5-C17B-4079-ACC6-69E3E8AA9FD4}" destId="{6D40D0E1-AACC-46DE-BDBD-36B0846BE529}" srcOrd="0" destOrd="0" presId="urn:microsoft.com/office/officeart/2005/8/layout/radial1"/>
    <dgm:cxn modelId="{4A2A5323-A911-414D-BF5B-07EA8739B527}" type="presParOf" srcId="{F7B626E9-1BA2-4384-AA13-1503644D7E95}" destId="{81594A6F-1960-4414-BCDB-533B70FE2DAD}" srcOrd="4" destOrd="0" presId="urn:microsoft.com/office/officeart/2005/8/layout/radial1"/>
    <dgm:cxn modelId="{DE1B0C13-123F-495D-9FF4-23CE0197F158}" type="presParOf" srcId="{F7B626E9-1BA2-4384-AA13-1503644D7E95}" destId="{9DD7297B-1DB6-4576-8635-1288B9F5FA42}" srcOrd="5" destOrd="0" presId="urn:microsoft.com/office/officeart/2005/8/layout/radial1"/>
    <dgm:cxn modelId="{4CABF081-FD5E-4507-A17D-88BC75A8EAF3}" type="presParOf" srcId="{9DD7297B-1DB6-4576-8635-1288B9F5FA42}" destId="{725F031E-6B39-4977-930D-F9F395E2C8D8}" srcOrd="0" destOrd="0" presId="urn:microsoft.com/office/officeart/2005/8/layout/radial1"/>
    <dgm:cxn modelId="{3775025B-2EA4-4047-9693-F8AED5062A1E}" type="presParOf" srcId="{F7B626E9-1BA2-4384-AA13-1503644D7E95}" destId="{1EC6D44D-402B-4116-8506-7849B6DBE156}" srcOrd="6" destOrd="0" presId="urn:microsoft.com/office/officeart/2005/8/layout/radial1"/>
    <dgm:cxn modelId="{175F1196-659A-4B2A-8310-CB8EFCEAE218}" type="presParOf" srcId="{F7B626E9-1BA2-4384-AA13-1503644D7E95}" destId="{B565A7E2-1799-48DF-AF42-AE1373AAA63F}" srcOrd="7" destOrd="0" presId="urn:microsoft.com/office/officeart/2005/8/layout/radial1"/>
    <dgm:cxn modelId="{625DE010-6A72-4A98-B0C1-26E9950A74E9}" type="presParOf" srcId="{B565A7E2-1799-48DF-AF42-AE1373AAA63F}" destId="{0EAF7730-7A25-47FA-8273-D2940A1462B7}" srcOrd="0" destOrd="0" presId="urn:microsoft.com/office/officeart/2005/8/layout/radial1"/>
    <dgm:cxn modelId="{690361BB-A0AA-40BC-B7BD-5857FF3E8CBD}" type="presParOf" srcId="{F7B626E9-1BA2-4384-AA13-1503644D7E95}" destId="{A70EE967-7CDF-4E4C-BC34-692B8DB3FC6B}" srcOrd="8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FDCF94D-BF5C-4D77-8E99-C0E5DC473FEC}">
      <dsp:nvSpPr>
        <dsp:cNvPr id="0" name=""/>
        <dsp:cNvSpPr/>
      </dsp:nvSpPr>
      <dsp:spPr>
        <a:xfrm rot="16200000">
          <a:off x="880268" y="-880268"/>
          <a:ext cx="2354262" cy="4114800"/>
        </a:xfrm>
        <a:prstGeom prst="round1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6032" tIns="256032" rIns="256032" bIns="256032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Co jí liška </a:t>
          </a:r>
          <a:r>
            <a:rPr lang="cs-CZ" sz="3600" kern="1200" dirty="0" smtClean="0"/>
            <a:t>ráda?</a:t>
          </a:r>
          <a:endParaRPr lang="cs-CZ" sz="3600" kern="1200" dirty="0"/>
        </a:p>
      </dsp:txBody>
      <dsp:txXfrm rot="5400000">
        <a:off x="-1" y="1"/>
        <a:ext cx="4114800" cy="1765696"/>
      </dsp:txXfrm>
    </dsp:sp>
    <dsp:sp modelId="{74002AF5-AA21-49FB-B8D9-2EC3F509D07C}">
      <dsp:nvSpPr>
        <dsp:cNvPr id="0" name=""/>
        <dsp:cNvSpPr/>
      </dsp:nvSpPr>
      <dsp:spPr>
        <a:xfrm>
          <a:off x="4114800" y="0"/>
          <a:ext cx="4114800" cy="2354262"/>
        </a:xfrm>
        <a:prstGeom prst="round1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6032" tIns="256032" rIns="256032" bIns="256032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Kam přišla liška a na co dostala </a:t>
          </a:r>
          <a:r>
            <a:rPr lang="cs-CZ" sz="3600" kern="1200" dirty="0" smtClean="0"/>
            <a:t>chuť?</a:t>
          </a:r>
          <a:endParaRPr lang="cs-CZ" sz="3600" kern="1200" dirty="0"/>
        </a:p>
      </dsp:txBody>
      <dsp:txXfrm>
        <a:off x="4114800" y="0"/>
        <a:ext cx="4114800" cy="1765696"/>
      </dsp:txXfrm>
    </dsp:sp>
    <dsp:sp modelId="{15A76908-E6A9-40D8-9266-1A748582F93C}">
      <dsp:nvSpPr>
        <dsp:cNvPr id="0" name=""/>
        <dsp:cNvSpPr/>
      </dsp:nvSpPr>
      <dsp:spPr>
        <a:xfrm rot="10800000">
          <a:off x="0" y="2328860"/>
          <a:ext cx="4114800" cy="2354262"/>
        </a:xfrm>
        <a:prstGeom prst="round1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6032" tIns="256032" rIns="256032" bIns="256032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Jak přežijí rybky </a:t>
          </a:r>
          <a:r>
            <a:rPr lang="cs-CZ" sz="3600" kern="1200" dirty="0" smtClean="0"/>
            <a:t>zimu? </a:t>
          </a:r>
          <a:endParaRPr lang="cs-CZ" sz="3600" kern="1200" dirty="0"/>
        </a:p>
      </dsp:txBody>
      <dsp:txXfrm rot="10800000">
        <a:off x="0" y="2917425"/>
        <a:ext cx="4114800" cy="1765696"/>
      </dsp:txXfrm>
    </dsp:sp>
    <dsp:sp modelId="{6698A1FE-6601-4641-9315-C708B0516A37}">
      <dsp:nvSpPr>
        <dsp:cNvPr id="0" name=""/>
        <dsp:cNvSpPr/>
      </dsp:nvSpPr>
      <dsp:spPr>
        <a:xfrm rot="5400000">
          <a:off x="4995068" y="1448591"/>
          <a:ext cx="2354262" cy="4114800"/>
        </a:xfrm>
        <a:prstGeom prst="round1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6032" tIns="256032" rIns="256032" bIns="256032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Zazpívej písničku o lišce.</a:t>
          </a:r>
          <a:endParaRPr lang="cs-CZ" sz="3600" kern="1200" dirty="0"/>
        </a:p>
      </dsp:txBody>
      <dsp:txXfrm rot="-5400000">
        <a:off x="4114799" y="2917426"/>
        <a:ext cx="4114800" cy="1765696"/>
      </dsp:txXfrm>
    </dsp:sp>
    <dsp:sp modelId="{B6FED0A5-6E1D-4AD9-A07B-EAC9A9912446}">
      <dsp:nvSpPr>
        <dsp:cNvPr id="0" name=""/>
        <dsp:cNvSpPr/>
      </dsp:nvSpPr>
      <dsp:spPr>
        <a:xfrm flipV="1">
          <a:off x="185688" y="0"/>
          <a:ext cx="285772" cy="92086"/>
        </a:xfrm>
        <a:prstGeom prst="round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z="12700" extrusionH="1700" prstMaterial="translucentPowder">
          <a:bevelT w="25400" h="6350" prst="softRound"/>
          <a:bevelB w="0" h="0" prst="convex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 dirty="0"/>
        </a:p>
      </dsp:txBody>
      <dsp:txXfrm rot="10800000">
        <a:off x="190183" y="4495"/>
        <a:ext cx="276782" cy="8309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5CAAEE-F7C7-4A86-A686-0D2AA8AE92C5}">
      <dsp:nvSpPr>
        <dsp:cNvPr id="0" name=""/>
        <dsp:cNvSpPr/>
      </dsp:nvSpPr>
      <dsp:spPr>
        <a:xfrm>
          <a:off x="2488348" y="1472348"/>
          <a:ext cx="1119303" cy="111930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>
              <a:solidFill>
                <a:schemeClr val="bg1"/>
              </a:solidFill>
            </a:rPr>
            <a:t>kni (hy-hi)</a:t>
          </a:r>
          <a:endParaRPr lang="cs-CZ" sz="2000" kern="1200">
            <a:solidFill>
              <a:schemeClr val="bg1"/>
            </a:solidFill>
          </a:endParaRPr>
        </a:p>
      </dsp:txBody>
      <dsp:txXfrm>
        <a:off x="2652266" y="1636266"/>
        <a:ext cx="791467" cy="791467"/>
      </dsp:txXfrm>
    </dsp:sp>
    <dsp:sp modelId="{EA45503E-479F-4ADB-8EB2-20952DD55BE3}">
      <dsp:nvSpPr>
        <dsp:cNvPr id="0" name=""/>
        <dsp:cNvSpPr/>
      </dsp:nvSpPr>
      <dsp:spPr>
        <a:xfrm rot="16200000">
          <a:off x="2878775" y="1286598"/>
          <a:ext cx="338449" cy="33050"/>
        </a:xfrm>
        <a:custGeom>
          <a:avLst/>
          <a:gdLst/>
          <a:ahLst/>
          <a:cxnLst/>
          <a:rect l="0" t="0" r="0" b="0"/>
          <a:pathLst>
            <a:path>
              <a:moveTo>
                <a:pt x="0" y="16525"/>
              </a:moveTo>
              <a:lnTo>
                <a:pt x="338449" y="1652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3039538" y="1294661"/>
        <a:ext cx="16922" cy="16922"/>
      </dsp:txXfrm>
    </dsp:sp>
    <dsp:sp modelId="{CF92E188-E441-4829-867A-63861546B9DF}">
      <dsp:nvSpPr>
        <dsp:cNvPr id="0" name=""/>
        <dsp:cNvSpPr/>
      </dsp:nvSpPr>
      <dsp:spPr>
        <a:xfrm>
          <a:off x="2488348" y="14594"/>
          <a:ext cx="1119303" cy="111930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err="1" smtClean="0">
              <a:solidFill>
                <a:schemeClr val="bg1"/>
              </a:solidFill>
            </a:rPr>
            <a:t>bo</a:t>
          </a:r>
          <a:r>
            <a:rPr lang="cs-CZ" sz="1900" kern="1200" dirty="0" smtClean="0">
              <a:solidFill>
                <a:schemeClr val="bg1"/>
              </a:solidFill>
            </a:rPr>
            <a:t> </a:t>
          </a:r>
          <a:endParaRPr lang="cs-CZ" sz="1900" kern="1200" dirty="0" smtClean="0">
            <a:solidFill>
              <a:schemeClr val="bg1"/>
            </a:solidFill>
          </a:endParaRPr>
        </a:p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smtClean="0">
              <a:solidFill>
                <a:schemeClr val="bg1"/>
              </a:solidFill>
            </a:rPr>
            <a:t>(ty-ti</a:t>
          </a:r>
          <a:r>
            <a:rPr lang="cs-CZ" sz="1900" kern="1200" dirty="0" smtClean="0">
              <a:solidFill>
                <a:schemeClr val="bg1"/>
              </a:solidFill>
            </a:rPr>
            <a:t>)</a:t>
          </a:r>
          <a:endParaRPr lang="cs-CZ" sz="1900" kern="1200" dirty="0">
            <a:solidFill>
              <a:schemeClr val="bg1"/>
            </a:solidFill>
          </a:endParaRPr>
        </a:p>
      </dsp:txBody>
      <dsp:txXfrm>
        <a:off x="2652266" y="178512"/>
        <a:ext cx="791467" cy="791467"/>
      </dsp:txXfrm>
    </dsp:sp>
    <dsp:sp modelId="{A16BEFE5-C17B-4079-ACC6-69E3E8AA9FD4}">
      <dsp:nvSpPr>
        <dsp:cNvPr id="0" name=""/>
        <dsp:cNvSpPr/>
      </dsp:nvSpPr>
      <dsp:spPr>
        <a:xfrm rot="66447">
          <a:off x="3607517" y="2029400"/>
          <a:ext cx="321714" cy="33050"/>
        </a:xfrm>
        <a:custGeom>
          <a:avLst/>
          <a:gdLst/>
          <a:ahLst/>
          <a:cxnLst/>
          <a:rect l="0" t="0" r="0" b="0"/>
          <a:pathLst>
            <a:path>
              <a:moveTo>
                <a:pt x="0" y="16525"/>
              </a:moveTo>
              <a:lnTo>
                <a:pt x="321714" y="1652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3760331" y="2037882"/>
        <a:ext cx="16085" cy="16085"/>
      </dsp:txXfrm>
    </dsp:sp>
    <dsp:sp modelId="{81594A6F-1960-4414-BCDB-533B70FE2DAD}">
      <dsp:nvSpPr>
        <dsp:cNvPr id="0" name=""/>
        <dsp:cNvSpPr/>
      </dsp:nvSpPr>
      <dsp:spPr>
        <a:xfrm>
          <a:off x="3929097" y="1500199"/>
          <a:ext cx="1119303" cy="111930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smtClean="0">
              <a:solidFill>
                <a:schemeClr val="bg1"/>
              </a:solidFill>
            </a:rPr>
            <a:t>haj (ny-ni)</a:t>
          </a:r>
          <a:endParaRPr lang="cs-CZ" sz="1900" kern="1200">
            <a:solidFill>
              <a:schemeClr val="bg1"/>
            </a:solidFill>
          </a:endParaRPr>
        </a:p>
      </dsp:txBody>
      <dsp:txXfrm>
        <a:off x="4093015" y="1664117"/>
        <a:ext cx="791467" cy="791467"/>
      </dsp:txXfrm>
    </dsp:sp>
    <dsp:sp modelId="{9DD7297B-1DB6-4576-8635-1288B9F5FA42}">
      <dsp:nvSpPr>
        <dsp:cNvPr id="0" name=""/>
        <dsp:cNvSpPr/>
      </dsp:nvSpPr>
      <dsp:spPr>
        <a:xfrm rot="5400000">
          <a:off x="2878775" y="2744351"/>
          <a:ext cx="338449" cy="33050"/>
        </a:xfrm>
        <a:custGeom>
          <a:avLst/>
          <a:gdLst/>
          <a:ahLst/>
          <a:cxnLst/>
          <a:rect l="0" t="0" r="0" b="0"/>
          <a:pathLst>
            <a:path>
              <a:moveTo>
                <a:pt x="0" y="16525"/>
              </a:moveTo>
              <a:lnTo>
                <a:pt x="338449" y="1652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3039538" y="2752415"/>
        <a:ext cx="16922" cy="16922"/>
      </dsp:txXfrm>
    </dsp:sp>
    <dsp:sp modelId="{1EC6D44D-402B-4116-8506-7849B6DBE156}">
      <dsp:nvSpPr>
        <dsp:cNvPr id="0" name=""/>
        <dsp:cNvSpPr/>
      </dsp:nvSpPr>
      <dsp:spPr>
        <a:xfrm>
          <a:off x="2488348" y="2930101"/>
          <a:ext cx="1119303" cy="111930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smtClean="0">
              <a:solidFill>
                <a:schemeClr val="bg1"/>
              </a:solidFill>
            </a:rPr>
            <a:t>klá (dy-di)</a:t>
          </a:r>
          <a:endParaRPr lang="cs-CZ" sz="1900" kern="1200">
            <a:solidFill>
              <a:schemeClr val="bg1"/>
            </a:solidFill>
          </a:endParaRPr>
        </a:p>
      </dsp:txBody>
      <dsp:txXfrm>
        <a:off x="2652266" y="3094019"/>
        <a:ext cx="791467" cy="791467"/>
      </dsp:txXfrm>
    </dsp:sp>
    <dsp:sp modelId="{B565A7E2-1799-48DF-AF42-AE1373AAA63F}">
      <dsp:nvSpPr>
        <dsp:cNvPr id="0" name=""/>
        <dsp:cNvSpPr/>
      </dsp:nvSpPr>
      <dsp:spPr>
        <a:xfrm rot="10800000">
          <a:off x="2149898" y="2015474"/>
          <a:ext cx="338449" cy="33050"/>
        </a:xfrm>
        <a:custGeom>
          <a:avLst/>
          <a:gdLst/>
          <a:ahLst/>
          <a:cxnLst/>
          <a:rect l="0" t="0" r="0" b="0"/>
          <a:pathLst>
            <a:path>
              <a:moveTo>
                <a:pt x="0" y="16525"/>
              </a:moveTo>
              <a:lnTo>
                <a:pt x="338449" y="1652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0800000">
        <a:off x="2310661" y="2023538"/>
        <a:ext cx="16922" cy="16922"/>
      </dsp:txXfrm>
    </dsp:sp>
    <dsp:sp modelId="{A70EE967-7CDF-4E4C-BC34-692B8DB3FC6B}">
      <dsp:nvSpPr>
        <dsp:cNvPr id="0" name=""/>
        <dsp:cNvSpPr/>
      </dsp:nvSpPr>
      <dsp:spPr>
        <a:xfrm>
          <a:off x="1030594" y="1472348"/>
          <a:ext cx="1119303" cy="111930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smtClean="0">
              <a:solidFill>
                <a:schemeClr val="bg1"/>
              </a:solidFill>
            </a:rPr>
            <a:t>du (dy-di</a:t>
          </a:r>
          <a:r>
            <a:rPr lang="cs-CZ" sz="1900" kern="1200" dirty="0" smtClean="0">
              <a:solidFill>
                <a:schemeClr val="bg1"/>
              </a:solidFill>
            </a:rPr>
            <a:t>)</a:t>
          </a:r>
          <a:endParaRPr lang="cs-CZ" sz="1900" kern="1200" dirty="0">
            <a:solidFill>
              <a:schemeClr val="bg1"/>
            </a:solidFill>
          </a:endParaRPr>
        </a:p>
      </dsp:txBody>
      <dsp:txXfrm>
        <a:off x="1194512" y="1636266"/>
        <a:ext cx="791467" cy="79146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4">
  <dgm:title val=""/>
  <dgm:desc val=""/>
  <dgm:catLst>
    <dgm:cat type="3D" pri="11400"/>
  </dgm:catLst>
  <dgm:scene3d>
    <a:camera prst="orthographicFront"/>
    <a:lightRig rig="threePt" dir="t"/>
  </dgm:scene3d>
  <dgm:styleLbl name="node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chilly" dir="t"/>
    </dgm:scene3d>
    <dgm:sp3d z="12700" extrusionH="12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ImgPlace1">
    <dgm:scene3d>
      <a:camera prst="orthographicFront"/>
      <a:lightRig rig="chilly" dir="t"/>
    </dgm:scene3d>
    <dgm:sp3d z="-257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chilly" dir="t"/>
    </dgm:scene3d>
    <dgm:sp3d z="-700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chilly" dir="t"/>
    </dgm:scene3d>
    <dgm:sp3d z="-25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chilly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chilly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chilly" dir="t"/>
    </dgm:scene3d>
    <dgm:sp3d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chilly" dir="t"/>
    </dgm:scene3d>
    <dgm:sp3d prstMaterial="dkEdge">
      <a:bevelT w="1270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chilly" dir="t"/>
    </dgm:scene3d>
    <dgm:sp3d z="-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chilly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26322-E07F-4650-90E2-90EA99CC915E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A2E7A-82EE-4314-8499-CBBB259DD90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26322-E07F-4650-90E2-90EA99CC915E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A2E7A-82EE-4314-8499-CBBB259DD9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26322-E07F-4650-90E2-90EA99CC915E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03FA2E7A-82EE-4314-8499-CBBB259DD9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26322-E07F-4650-90E2-90EA99CC915E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A2E7A-82EE-4314-8499-CBBB259DD9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26322-E07F-4650-90E2-90EA99CC915E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A2E7A-82EE-4314-8499-CBBB259DD9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26322-E07F-4650-90E2-90EA99CC915E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A2E7A-82EE-4314-8499-CBBB259DD9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26322-E07F-4650-90E2-90EA99CC915E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A2E7A-82EE-4314-8499-CBBB259DD9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26322-E07F-4650-90E2-90EA99CC915E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A2E7A-82EE-4314-8499-CBBB259DD9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26322-E07F-4650-90E2-90EA99CC915E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A2E7A-82EE-4314-8499-CBBB259DD9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26322-E07F-4650-90E2-90EA99CC915E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A2E7A-82EE-4314-8499-CBBB259DD9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26322-E07F-4650-90E2-90EA99CC915E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A2E7A-82EE-4314-8499-CBBB259DD9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50826322-E07F-4650-90E2-90EA99CC915E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03FA2E7A-82EE-4314-8499-CBBB259DD90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58888" y="3644900"/>
            <a:ext cx="7099326" cy="1752600"/>
          </a:xfrm>
        </p:spPr>
        <p:txBody>
          <a:bodyPr rtlCol="0">
            <a:normAutofit fontScale="77500" lnSpcReduction="20000"/>
          </a:bodyPr>
          <a:lstStyle/>
          <a:p>
            <a:pPr eaLnBrk="1" hangingPunct="1">
              <a:defRPr/>
            </a:pPr>
            <a:r>
              <a:rPr lang="cs-CZ" dirty="0" smtClean="0"/>
              <a:t>Název školy:  </a:t>
            </a:r>
            <a:r>
              <a:rPr lang="cs-CZ" i="1" dirty="0" smtClean="0"/>
              <a:t>Základní škola a mateřská škola, </a:t>
            </a:r>
            <a:r>
              <a:rPr lang="cs-CZ" i="1" noProof="1" smtClean="0"/>
              <a:t>Hlušice</a:t>
            </a:r>
            <a:endParaRPr lang="cs-CZ" noProof="1" smtClean="0"/>
          </a:p>
          <a:p>
            <a:pPr eaLnBrk="1" hangingPunct="1">
              <a:defRPr/>
            </a:pPr>
            <a:r>
              <a:rPr lang="cs-CZ" dirty="0" smtClean="0"/>
              <a:t>Autor: </a:t>
            </a:r>
            <a:r>
              <a:rPr lang="cs-CZ" i="1" dirty="0" smtClean="0">
                <a:solidFill>
                  <a:srgbClr val="FFC000"/>
                </a:solidFill>
              </a:rPr>
              <a:t>Mgr. Zuzana Drábková</a:t>
            </a:r>
            <a:endParaRPr lang="cs-CZ" dirty="0" smtClean="0">
              <a:solidFill>
                <a:srgbClr val="FFC000"/>
              </a:solidFill>
            </a:endParaRPr>
          </a:p>
          <a:p>
            <a:pPr eaLnBrk="1" hangingPunct="1">
              <a:defRPr/>
            </a:pPr>
            <a:r>
              <a:rPr lang="cs-CZ" dirty="0" smtClean="0"/>
              <a:t>Číslo projektu: CZ.1.07/1.4.00/21.3235</a:t>
            </a:r>
          </a:p>
          <a:p>
            <a:pPr eaLnBrk="1" hangingPunct="1">
              <a:defRPr/>
            </a:pPr>
            <a:r>
              <a:rPr lang="cs-CZ" dirty="0" smtClean="0"/>
              <a:t>Název:	</a:t>
            </a:r>
            <a:r>
              <a:rPr lang="cs-CZ" smtClean="0"/>
              <a:t> VY_32_INOVACE_</a:t>
            </a:r>
            <a:r>
              <a:rPr lang="cs-CZ" smtClean="0">
                <a:solidFill>
                  <a:srgbClr val="FFC000"/>
                </a:solidFill>
              </a:rPr>
              <a:t>3B_12_Tvrdé souhlásky</a:t>
            </a:r>
            <a:endParaRPr lang="cs-CZ" dirty="0" smtClean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 smtClean="0"/>
              <a:t>Téma</a:t>
            </a:r>
            <a:r>
              <a:rPr lang="cs-CZ" dirty="0"/>
              <a:t>: </a:t>
            </a:r>
            <a:r>
              <a:rPr lang="cs-CZ" dirty="0" smtClean="0">
                <a:solidFill>
                  <a:srgbClr val="FFC000"/>
                </a:solidFill>
              </a:rPr>
              <a:t>Český </a:t>
            </a:r>
            <a:r>
              <a:rPr lang="cs-CZ" dirty="0">
                <a:solidFill>
                  <a:srgbClr val="FFC000"/>
                </a:solidFill>
              </a:rPr>
              <a:t>jazyk ve 3. a 4. </a:t>
            </a:r>
            <a:r>
              <a:rPr lang="cs-CZ" dirty="0" smtClean="0">
                <a:solidFill>
                  <a:srgbClr val="FFC000"/>
                </a:solidFill>
              </a:rPr>
              <a:t>ročníku ŽŠ</a:t>
            </a:r>
            <a:endParaRPr lang="cs-CZ" dirty="0"/>
          </a:p>
        </p:txBody>
      </p:sp>
      <p:sp>
        <p:nvSpPr>
          <p:cNvPr id="18434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/>
            </a:r>
            <a:br>
              <a:rPr lang="cs-CZ" smtClean="0"/>
            </a:br>
            <a:endParaRPr lang="cs-CZ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6BF374-7299-4B21-8BAA-8B9E1A7EF9ED}" type="datetime1">
              <a:rPr lang="cs-CZ" smtClean="0"/>
              <a:pPr/>
              <a:t>28.3.2012</a:t>
            </a:fld>
            <a:endParaRPr lang="cs-CZ"/>
          </a:p>
        </p:txBody>
      </p:sp>
      <p:pic>
        <p:nvPicPr>
          <p:cNvPr id="18436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813" y="1052513"/>
            <a:ext cx="5753100" cy="14097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733366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Žáci si v této hodině procvičí tvrdé souhlásky</a:t>
            </a:r>
            <a:r>
              <a:rPr lang="cs-CZ" dirty="0" smtClean="0"/>
              <a:t>. Po přečtení </a:t>
            </a:r>
            <a:r>
              <a:rPr lang="cs-CZ" dirty="0" smtClean="0"/>
              <a:t>článku </a:t>
            </a:r>
            <a:r>
              <a:rPr lang="cs-CZ" dirty="0" smtClean="0"/>
              <a:t>odpovídají </a:t>
            </a:r>
            <a:r>
              <a:rPr lang="cs-CZ" dirty="0" smtClean="0"/>
              <a:t>žáci na otázky, zazpívají si písničku: ,,Běží liška k Táboru“.</a:t>
            </a:r>
          </a:p>
          <a:p>
            <a:r>
              <a:rPr lang="cs-CZ" dirty="0" smtClean="0"/>
              <a:t>V dalších úkolech žáci </a:t>
            </a:r>
            <a:r>
              <a:rPr lang="cs-CZ" dirty="0" smtClean="0"/>
              <a:t>sestavují </a:t>
            </a:r>
            <a:r>
              <a:rPr lang="cs-CZ" dirty="0" smtClean="0"/>
              <a:t>věty z slov a odůvodňují pravopis.</a:t>
            </a:r>
          </a:p>
          <a:p>
            <a:r>
              <a:rPr lang="cs-CZ" dirty="0" smtClean="0"/>
              <a:t>Doplňují správné slabiky do slov.</a:t>
            </a:r>
          </a:p>
          <a:p>
            <a:r>
              <a:rPr lang="cs-CZ" dirty="0" smtClean="0"/>
              <a:t>Jednotlivé pracovní listy lze vytisknout.</a:t>
            </a:r>
          </a:p>
          <a:p>
            <a:r>
              <a:rPr lang="cs-CZ" dirty="0" smtClean="0"/>
              <a:t>Prezentace byla </a:t>
            </a:r>
            <a:r>
              <a:rPr lang="cs-CZ" dirty="0" err="1" smtClean="0"/>
              <a:t>odpilotována</a:t>
            </a:r>
            <a:r>
              <a:rPr lang="cs-CZ" dirty="0" smtClean="0"/>
              <a:t> na interaktivní tabuli.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Tvrdé souhlásky</a:t>
            </a:r>
            <a:endParaRPr lang="cs-CZ"/>
          </a:p>
        </p:txBody>
      </p:sp>
      <p:pic>
        <p:nvPicPr>
          <p:cNvPr id="4" name="Zástupný symbol pro obsah 3" descr="liska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14282" y="4071942"/>
            <a:ext cx="8929718" cy="2786058"/>
          </a:xfrm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14282" y="1214419"/>
          <a:ext cx="8929718" cy="277846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929718"/>
              </a:tblGrid>
              <a:tr h="396923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96923">
                <a:tc>
                  <a:txBody>
                    <a:bodyPr/>
                    <a:lstStyle/>
                    <a:p>
                      <a:r>
                        <a:rPr lang="cs-CZ" smtClean="0"/>
                        <a:t>Liška má ráda štiky a</a:t>
                      </a:r>
                      <a:r>
                        <a:rPr lang="cs-CZ" baseline="0" smtClean="0"/>
                        <a:t> kapry.</a:t>
                      </a:r>
                      <a:endParaRPr lang="cs-CZ"/>
                    </a:p>
                  </a:txBody>
                  <a:tcPr/>
                </a:tc>
              </a:tr>
              <a:tr h="396923">
                <a:tc>
                  <a:txBody>
                    <a:bodyPr/>
                    <a:lstStyle/>
                    <a:p>
                      <a:r>
                        <a:rPr lang="cs-CZ" smtClean="0"/>
                        <a:t>Dostala chuť na ryby.</a:t>
                      </a:r>
                      <a:endParaRPr lang="cs-CZ"/>
                    </a:p>
                  </a:txBody>
                  <a:tcPr/>
                </a:tc>
              </a:tr>
              <a:tr h="396923">
                <a:tc>
                  <a:txBody>
                    <a:bodyPr/>
                    <a:lstStyle/>
                    <a:p>
                      <a:r>
                        <a:rPr lang="cs-CZ" smtClean="0"/>
                        <a:t>Liška přišla k rybníku.</a:t>
                      </a:r>
                      <a:endParaRPr lang="cs-CZ"/>
                    </a:p>
                  </a:txBody>
                  <a:tcPr/>
                </a:tc>
              </a:tr>
              <a:tr h="396923">
                <a:tc>
                  <a:txBody>
                    <a:bodyPr/>
                    <a:lstStyle/>
                    <a:p>
                      <a:r>
                        <a:rPr lang="cs-CZ" smtClean="0"/>
                        <a:t>Rybník byl pokrytý ledem a foukal ostrý vítr.</a:t>
                      </a:r>
                      <a:endParaRPr lang="cs-CZ"/>
                    </a:p>
                  </a:txBody>
                  <a:tcPr/>
                </a:tc>
              </a:tr>
              <a:tr h="396923">
                <a:tc>
                  <a:txBody>
                    <a:bodyPr/>
                    <a:lstStyle/>
                    <a:p>
                      <a:r>
                        <a:rPr lang="cs-CZ" smtClean="0"/>
                        <a:t>Ryby se ukrývaly u dna.</a:t>
                      </a:r>
                      <a:endParaRPr lang="cs-CZ"/>
                    </a:p>
                  </a:txBody>
                  <a:tcPr/>
                </a:tc>
              </a:tr>
              <a:tr h="396923">
                <a:tc>
                  <a:txBody>
                    <a:bodyPr/>
                    <a:lstStyle/>
                    <a:p>
                      <a:r>
                        <a:rPr lang="cs-CZ" smtClean="0"/>
                        <a:t>Liška nechtěla být mokrá</a:t>
                      </a:r>
                      <a:r>
                        <a:rPr lang="cs-CZ" baseline="0" smtClean="0"/>
                        <a:t> a tak rychle uháňela pryč.</a:t>
                      </a:r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Odpověz na </a:t>
            </a:r>
            <a:r>
              <a:rPr lang="cs-CZ" dirty="0" smtClean="0"/>
              <a:t>otázky: 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85418489"/>
              </p:ext>
            </p:extLst>
          </p:nvPr>
        </p:nvGraphicFramePr>
        <p:xfrm>
          <a:off x="500034" y="1571612"/>
          <a:ext cx="8229600" cy="47085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Vyber z článku slova s </a:t>
            </a:r>
            <a:r>
              <a:rPr lang="cs-CZ" sz="3200" dirty="0" smtClean="0"/>
              <a:t>y / ý </a:t>
            </a:r>
            <a:r>
              <a:rPr lang="cs-CZ" sz="3200" dirty="0" smtClean="0"/>
              <a:t>po tvrdých souhláskách a slova </a:t>
            </a:r>
            <a:r>
              <a:rPr lang="cs-CZ" sz="3200" dirty="0" smtClean="0"/>
              <a:t>napiš.</a:t>
            </a:r>
            <a:endParaRPr lang="cs-CZ" sz="32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972070"/>
        </p:xfrm>
        <a:graphic>
          <a:graphicData uri="http://schemas.openxmlformats.org/drawingml/2006/table">
            <a:tbl>
              <a:tblPr firstRow="1" bandRow="1">
                <a:tableStyleId>{FABFCF23-3B69-468F-B69F-88F6DE6A72F2}</a:tableStyleId>
              </a:tblPr>
              <a:tblGrid>
                <a:gridCol w="2743200"/>
                <a:gridCol w="2743200"/>
                <a:gridCol w="2743200"/>
              </a:tblGrid>
              <a:tr h="99441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99441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99441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99441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99441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Sestav věty z následujících slov a odůvodni </a:t>
            </a:r>
            <a:r>
              <a:rPr lang="cs-CZ" dirty="0" smtClean="0"/>
              <a:t>y / ý </a:t>
            </a:r>
            <a:r>
              <a:rPr lang="cs-CZ" dirty="0" smtClean="0"/>
              <a:t>po souhlásce </a:t>
            </a:r>
            <a:r>
              <a:rPr lang="cs-CZ" dirty="0" smtClean="0"/>
              <a:t>D.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1854200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2743200"/>
                <a:gridCol w="2743200"/>
                <a:gridCol w="27432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0" smtClean="0"/>
                        <a:t>Pejsek </a:t>
                      </a:r>
                      <a:endParaRPr lang="cs-CZ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smtClean="0"/>
                        <a:t>sbírá</a:t>
                      </a:r>
                      <a:r>
                        <a:rPr lang="cs-CZ" b="0" baseline="0" smtClean="0"/>
                        <a:t> </a:t>
                      </a:r>
                      <a:endParaRPr lang="cs-CZ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smtClean="0"/>
                        <a:t>schod __ .</a:t>
                      </a:r>
                      <a:endParaRPr lang="cs-CZ" b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mtClean="0"/>
                        <a:t>Tesař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skočil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jahod</a:t>
                      </a:r>
                      <a:r>
                        <a:rPr lang="cs-CZ" baseline="0" smtClean="0"/>
                        <a:t> __ .</a:t>
                      </a:r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mtClean="0"/>
                        <a:t>Cilka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otesává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hrad __ .</a:t>
                      </a:r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mtClean="0"/>
                        <a:t>Teta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chrání 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klád __ .</a:t>
                      </a:r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mtClean="0"/>
                        <a:t>Rytíři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myje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do vod</a:t>
                      </a:r>
                      <a:r>
                        <a:rPr lang="cs-CZ" baseline="0" smtClean="0"/>
                        <a:t> __ .</a:t>
                      </a:r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500034" y="3643316"/>
          <a:ext cx="8143932" cy="3071830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8143932"/>
              </a:tblGrid>
              <a:tr h="61436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1436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1436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1436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1436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</a:t>
            </a:r>
            <a:r>
              <a:rPr lang="cs-CZ" dirty="0" smtClean="0"/>
              <a:t>y / ý</a:t>
            </a:r>
            <a:r>
              <a:rPr lang="cs-CZ" dirty="0" smtClean="0"/>
              <a:t>.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900635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1645920"/>
                <a:gridCol w="1645920"/>
                <a:gridCol w="1645920"/>
                <a:gridCol w="1645920"/>
                <a:gridCol w="1645920"/>
              </a:tblGrid>
              <a:tr h="980127">
                <a:tc>
                  <a:txBody>
                    <a:bodyPr/>
                    <a:lstStyle/>
                    <a:p>
                      <a:r>
                        <a:rPr lang="cs-CZ" b="0" smtClean="0"/>
                        <a:t>dlouh</a:t>
                      </a:r>
                      <a:r>
                        <a:rPr lang="cs-CZ" b="0" baseline="0" smtClean="0"/>
                        <a:t> __</a:t>
                      </a:r>
                      <a:endParaRPr lang="cs-CZ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smtClean="0"/>
                        <a:t>r</a:t>
                      </a:r>
                      <a:r>
                        <a:rPr lang="cs-CZ" b="0" baseline="0" smtClean="0"/>
                        <a:t> __že</a:t>
                      </a:r>
                      <a:endParaRPr lang="cs-CZ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smtClean="0"/>
                        <a:t>schod</a:t>
                      </a:r>
                      <a:r>
                        <a:rPr lang="cs-CZ" b="0" baseline="0" smtClean="0"/>
                        <a:t> __ </a:t>
                      </a:r>
                      <a:endParaRPr lang="cs-CZ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smtClean="0"/>
                        <a:t>k</a:t>
                      </a:r>
                      <a:r>
                        <a:rPr lang="cs-CZ" b="0" baseline="0" smtClean="0"/>
                        <a:t> __tice</a:t>
                      </a:r>
                      <a:endParaRPr lang="cs-CZ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smtClean="0"/>
                        <a:t>novin __</a:t>
                      </a:r>
                      <a:endParaRPr lang="cs-CZ" b="0"/>
                    </a:p>
                  </a:txBody>
                  <a:tcPr/>
                </a:tc>
              </a:tr>
              <a:tr h="980127">
                <a:tc>
                  <a:txBody>
                    <a:bodyPr/>
                    <a:lstStyle/>
                    <a:p>
                      <a:r>
                        <a:rPr lang="cs-CZ" smtClean="0"/>
                        <a:t>r __ma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šátk __</a:t>
                      </a:r>
                      <a:r>
                        <a:rPr lang="cs-CZ" baseline="0" smtClean="0"/>
                        <a:t> 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zvon __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krásn __ch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t</a:t>
                      </a:r>
                      <a:r>
                        <a:rPr lang="cs-CZ" baseline="0" smtClean="0"/>
                        <a:t> __den</a:t>
                      </a:r>
                      <a:endParaRPr lang="cs-CZ"/>
                    </a:p>
                  </a:txBody>
                  <a:tcPr/>
                </a:tc>
              </a:tr>
              <a:tr h="980127">
                <a:tc>
                  <a:txBody>
                    <a:bodyPr/>
                    <a:lstStyle/>
                    <a:p>
                      <a:r>
                        <a:rPr lang="cs-CZ" smtClean="0"/>
                        <a:t>peřin</a:t>
                      </a:r>
                      <a:r>
                        <a:rPr lang="cs-CZ" baseline="0" smtClean="0"/>
                        <a:t> __ 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mot __ka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čern __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r __č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ořech</a:t>
                      </a:r>
                      <a:r>
                        <a:rPr lang="cs-CZ" baseline="0" smtClean="0"/>
                        <a:t> __</a:t>
                      </a:r>
                      <a:endParaRPr lang="cs-CZ"/>
                    </a:p>
                  </a:txBody>
                  <a:tcPr/>
                </a:tc>
              </a:tr>
              <a:tr h="980127">
                <a:tc>
                  <a:txBody>
                    <a:bodyPr/>
                    <a:lstStyle/>
                    <a:p>
                      <a:r>
                        <a:rPr lang="cs-CZ" smtClean="0"/>
                        <a:t>muškát __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žlut __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str __c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k __chat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sladk __</a:t>
                      </a:r>
                      <a:endParaRPr lang="cs-CZ"/>
                    </a:p>
                  </a:txBody>
                  <a:tcPr/>
                </a:tc>
              </a:tr>
              <a:tr h="980127">
                <a:tc>
                  <a:txBody>
                    <a:bodyPr/>
                    <a:lstStyle/>
                    <a:p>
                      <a:r>
                        <a:rPr lang="cs-CZ" smtClean="0"/>
                        <a:t>hořk __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malin</a:t>
                      </a:r>
                      <a:r>
                        <a:rPr lang="cs-CZ" baseline="0" smtClean="0"/>
                        <a:t> __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mot __l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jahod __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vlak</a:t>
                      </a:r>
                      <a:r>
                        <a:rPr lang="cs-CZ" baseline="0" smtClean="0"/>
                        <a:t> __</a:t>
                      </a:r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mtClean="0"/>
              <a:t>Vyber správnou slabiku, doplň ji do slova.</a:t>
            </a:r>
            <a:endParaRPr lang="cs-CZ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410969009"/>
              </p:ext>
            </p:extLst>
          </p:nvPr>
        </p:nvGraphicFramePr>
        <p:xfrm>
          <a:off x="-285784" y="2071678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8" name="Zástupný symbol pro obsah 7"/>
          <p:cNvGraphicFramePr>
            <a:graphicFrameLocks noGrp="1"/>
          </p:cNvGraphicFramePr>
          <p:nvPr>
            <p:ph idx="1"/>
          </p:nvPr>
        </p:nvGraphicFramePr>
        <p:xfrm>
          <a:off x="5286380" y="1600200"/>
          <a:ext cx="3400420" cy="5043510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3400420"/>
              </a:tblGrid>
              <a:tr h="100870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00870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00870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00870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00870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smtClean="0"/>
              <a:t>&lt;?xml version="1.0"?&gt;</a:t>
            </a:r>
          </a:p>
          <a:p>
            <a:r>
              <a:rPr lang="cs-CZ" smtClean="0"/>
              <a:t>Www.google.czhttp://www.google.cz/imgres?q=li%C5%A1ka&amp;amp;um=1&amp;amp;hl=cs&amp;amp;sa=N&amp;amp;biw=1</a:t>
            </a:r>
          </a:p>
          <a:p>
            <a:r>
              <a:rPr lang="cs-CZ" smtClean="0"/>
              <a:t>366&amp;amp;bih=624&amp;amp;tbm=isch&amp;amp;tbnid=Z4dmYfEGoNxRPM:&amp;amp;imgrefurl=http://sandy-blbne.blog.c</a:t>
            </a:r>
          </a:p>
          <a:p>
            <a:r>
              <a:rPr lang="cs-CZ" smtClean="0"/>
              <a:t>z/1002/liska&amp;amp;docid=K6YWFwT35V7dGM&amp;amp;imgurl=http://nd03.jxs.cz/572/446/129674c334_6216506</a:t>
            </a:r>
          </a:p>
          <a:p>
            <a:r>
              <a:rPr lang="cs-CZ" smtClean="0"/>
              <a:t>9_o2.jpg&amp;amp;w=500&amp;amp;h=331&amp;amp;ei=Pf5ET4z9NsehOovn0ZAC&amp;amp;zoom=1&amp;amp;iact=hc&amp;amp;vpx</a:t>
            </a:r>
          </a:p>
          <a:p>
            <a:r>
              <a:rPr lang="cs-CZ" smtClean="0"/>
              <a:t>=762&amp;amp;vpy=249&amp;amp;dur=2101&amp;amp;hovh=183&amp;amp;hovw=276&amp;amp;tx=159&amp;amp;ty=67&amp;amp;sig=11</a:t>
            </a:r>
          </a:p>
          <a:p>
            <a:r>
              <a:rPr lang="cs-CZ" smtClean="0"/>
              <a:t>4641736266807516407&amp;amp;page=1&amp;amp;tbnh=121&amp;amp;tbnw=161&amp;amp;start=0&amp;amp;ndsp=21&amp;amp;ved</a:t>
            </a:r>
          </a:p>
          <a:p>
            <a:r>
              <a:rPr lang="cs-CZ" smtClean="0"/>
              <a:t>=0CJIBEK0DMBIWww.google.czonline2012-02-26</a:t>
            </a:r>
          </a:p>
          <a:p>
            <a:r>
              <a:rPr lang="cs-CZ" smtClean="0"/>
              <a:t>Vlastní tvorba autora.</a:t>
            </a:r>
            <a:endParaRPr lang="cs-CZ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53</TotalTime>
  <Words>331</Words>
  <Application>Microsoft Office PowerPoint</Application>
  <PresentationFormat>Předvádění na obrazovce (4:3)</PresentationFormat>
  <Paragraphs>85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Vrchol</vt:lpstr>
      <vt:lpstr> </vt:lpstr>
      <vt:lpstr>Anotace</vt:lpstr>
      <vt:lpstr>Tvrdé souhlásky</vt:lpstr>
      <vt:lpstr>Odpověz na otázky: </vt:lpstr>
      <vt:lpstr>Vyber z článku slova s y / ý po tvrdých souhláskách a slova napiš.</vt:lpstr>
      <vt:lpstr>Sestav věty z následujících slov a odůvodni y / ý po souhlásce D.</vt:lpstr>
      <vt:lpstr>Doplň y / ý.</vt:lpstr>
      <vt:lpstr>Vyber správnou slabiku, doplň ji do slova.</vt:lpstr>
      <vt:lpstr>Citace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Libor</dc:creator>
  <cp:lastModifiedBy>Martin Králík</cp:lastModifiedBy>
  <cp:revision>16</cp:revision>
  <dcterms:created xsi:type="dcterms:W3CDTF">2012-02-21T14:29:53Z</dcterms:created>
  <dcterms:modified xsi:type="dcterms:W3CDTF">2012-03-28T16:53:27Z</dcterms:modified>
</cp:coreProperties>
</file>