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8" r:id="rId2"/>
    <p:sldId id="297" r:id="rId3"/>
    <p:sldId id="281" r:id="rId4"/>
    <p:sldId id="298" r:id="rId5"/>
    <p:sldId id="299" r:id="rId6"/>
    <p:sldId id="300" r:id="rId7"/>
    <p:sldId id="301" r:id="rId8"/>
    <p:sldId id="302" r:id="rId9"/>
    <p:sldId id="303" r:id="rId10"/>
    <p:sldId id="305" r:id="rId11"/>
    <p:sldId id="306" r:id="rId12"/>
    <p:sldId id="304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4660"/>
  </p:normalViewPr>
  <p:slideViewPr>
    <p:cSldViewPr>
      <p:cViewPr>
        <p:scale>
          <a:sx n="100" d="100"/>
          <a:sy n="100" d="100"/>
        </p:scale>
        <p:origin x="-492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18.3.2014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18.3.2014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18.3.2014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18.3.2014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18.3.2014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18.3.2014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18.3.2014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statics.cz/portfolio-category/vady-a-poruchy-stropu-a-podhledu/" TargetMode="External"/><Relationship Id="rId5" Type="http://schemas.openxmlformats.org/officeDocument/2006/relationships/hyperlink" Target="http://www.incoro.cz/zajisteni-stropu.html" TargetMode="External"/><Relationship Id="rId4" Type="http://schemas.openxmlformats.org/officeDocument/2006/relationships/hyperlink" Target="http://www.naseinfo.cz/stavby-a-stavebnictvi/horni-stavba/stropy/jak-na-opravu-poskozeneho-strop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5548111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27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Seznámení s poruchami stropů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Konstrukce,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zhlaví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, přetížení, dřevokazné houby, živočišní škůdci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Přestavby</a:t>
                      </a:r>
                      <a:r>
                        <a:rPr lang="cs-CZ" sz="1200" baseline="0" dirty="0" smtClean="0">
                          <a:effectLst/>
                        </a:rPr>
                        <a:t> budov</a:t>
                      </a:r>
                      <a:r>
                        <a:rPr lang="cs-CZ" sz="1200" dirty="0" smtClean="0">
                          <a:effectLst/>
                        </a:rPr>
                        <a:t> 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Ivana Businská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pomocí prezentace</a:t>
                      </a:r>
                      <a:endParaRPr lang="cs-CZ" sz="105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 obor Zedník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2. ročník, žáci 16 – 17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VY_32_INOVACE_27_537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835696" y="965919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Poruchy stropů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15581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8" y="2780928"/>
            <a:ext cx="78488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FF0000"/>
                </a:solidFill>
              </a:rPr>
              <a:t>Poruchy stropů</a:t>
            </a:r>
            <a:endParaRPr lang="cs-CZ" sz="6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31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755576" y="2013595"/>
            <a:ext cx="781286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Stropy patří mezi </a:t>
            </a:r>
            <a:r>
              <a:rPr lang="cs-CZ" sz="2400" b="1" dirty="0" smtClean="0">
                <a:solidFill>
                  <a:srgbClr val="FF0000"/>
                </a:solidFill>
              </a:rPr>
              <a:t>vodorovné nosné </a:t>
            </a:r>
            <a:r>
              <a:rPr lang="cs-CZ" sz="2400" b="1" dirty="0" smtClean="0"/>
              <a:t>konstrukce.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Již podle zvolené stropní konstrukce můžeme předpokládat jakým poruchám a závadám bude v budoucnu strop vystaven.</a:t>
            </a:r>
          </a:p>
          <a:p>
            <a:endParaRPr lang="cs-CZ" sz="2400" b="1" dirty="0"/>
          </a:p>
          <a:p>
            <a:r>
              <a:rPr lang="cs-CZ" sz="2400" b="1" dirty="0" smtClean="0"/>
              <a:t>Jiné příčiny poškození bude vykazovat strop montovaný, monolitický, keramický a dřevěný. 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71458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8" y="1700808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u="sng" dirty="0" smtClean="0"/>
              <a:t>Příčiny poruch </a:t>
            </a:r>
            <a:r>
              <a:rPr lang="cs-CZ" sz="3200" b="1" u="sng" dirty="0" smtClean="0">
                <a:solidFill>
                  <a:srgbClr val="FF0000"/>
                </a:solidFill>
              </a:rPr>
              <a:t>dřevěných </a:t>
            </a:r>
            <a:r>
              <a:rPr lang="cs-CZ" sz="3200" b="1" u="sng" dirty="0" smtClean="0"/>
              <a:t>stropů</a:t>
            </a:r>
            <a:endParaRPr lang="cs-CZ" sz="32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2267744" y="3062436"/>
            <a:ext cx="3440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1) zatékající voda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260923" y="3645024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2) napadení dřevokaznou houbou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23728" y="4293095"/>
            <a:ext cx="4582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r>
              <a:rPr lang="cs-CZ" sz="2400" b="1" dirty="0" smtClean="0"/>
              <a:t>3) napadení živočišnými škůdci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145507" y="4869160"/>
            <a:ext cx="2576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 4) přetížení 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948876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8" y="1700808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Napadené části </a:t>
            </a:r>
            <a:r>
              <a:rPr lang="cs-CZ" sz="2400" b="1" dirty="0" smtClean="0"/>
              <a:t>dřevěného stropu pak </a:t>
            </a:r>
            <a:r>
              <a:rPr lang="cs-CZ" sz="2400" b="1" dirty="0" smtClean="0">
                <a:solidFill>
                  <a:srgbClr val="FF0000"/>
                </a:solidFill>
              </a:rPr>
              <a:t>uhnívají</a:t>
            </a:r>
            <a:r>
              <a:rPr lang="cs-CZ" sz="2400" b="1" dirty="0" smtClean="0"/>
              <a:t>, </a:t>
            </a:r>
            <a:r>
              <a:rPr lang="cs-CZ" sz="2400" b="1" dirty="0" smtClean="0">
                <a:solidFill>
                  <a:srgbClr val="FF0000"/>
                </a:solidFill>
              </a:rPr>
              <a:t>trouchnivějí</a:t>
            </a:r>
            <a:r>
              <a:rPr lang="cs-CZ" sz="2400" b="1" dirty="0" smtClean="0"/>
              <a:t>, </a:t>
            </a:r>
            <a:r>
              <a:rPr lang="cs-CZ" sz="2400" b="1" dirty="0" smtClean="0">
                <a:solidFill>
                  <a:srgbClr val="FF0000"/>
                </a:solidFill>
              </a:rPr>
              <a:t>ztrácejí</a:t>
            </a:r>
            <a:r>
              <a:rPr lang="cs-CZ" sz="2400" b="1" dirty="0" smtClean="0"/>
              <a:t> svou</a:t>
            </a:r>
            <a:r>
              <a:rPr lang="cs-CZ" sz="2400" b="1" dirty="0" smtClean="0">
                <a:solidFill>
                  <a:srgbClr val="FF0000"/>
                </a:solidFill>
              </a:rPr>
              <a:t> pevnost </a:t>
            </a:r>
            <a:r>
              <a:rPr lang="cs-CZ" sz="2400" b="1" dirty="0" smtClean="0"/>
              <a:t>a konstrukce </a:t>
            </a:r>
            <a:r>
              <a:rPr lang="cs-CZ" sz="2400" b="1" dirty="0" smtClean="0">
                <a:solidFill>
                  <a:srgbClr val="FF0000"/>
                </a:solidFill>
              </a:rPr>
              <a:t>se rozpadá </a:t>
            </a:r>
            <a:r>
              <a:rPr lang="cs-CZ" sz="2400" b="1" dirty="0" smtClean="0"/>
              <a:t>nebo se značně </a:t>
            </a:r>
            <a:r>
              <a:rPr lang="cs-CZ" sz="2400" b="1" dirty="0" smtClean="0">
                <a:solidFill>
                  <a:srgbClr val="FF0000"/>
                </a:solidFill>
              </a:rPr>
              <a:t>deformuje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19572" y="3429000"/>
            <a:ext cx="78848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Podle rozsahu poškození stropní konstrukce můžeme vyměnit:</a:t>
            </a:r>
            <a:endParaRPr lang="cs-CZ" sz="2400" b="1" dirty="0" smtClean="0">
              <a:solidFill>
                <a:srgbClr val="FF0000"/>
              </a:solidFill>
            </a:endParaRPr>
          </a:p>
          <a:p>
            <a:r>
              <a:rPr lang="cs-CZ" sz="2400" b="1" u="sng" dirty="0" smtClean="0"/>
              <a:t>                               </a:t>
            </a:r>
            <a:endParaRPr lang="cs-CZ" sz="24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2051720" y="3798331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zhlaví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51720" y="4259996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č</a:t>
            </a:r>
            <a:r>
              <a:rPr lang="cs-CZ" sz="2400" b="1" dirty="0" smtClean="0"/>
              <a:t>ást stropu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051720" y="4721661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c</a:t>
            </a:r>
            <a:r>
              <a:rPr lang="cs-CZ" sz="2400" b="1" dirty="0" smtClean="0"/>
              <a:t>elý strop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857712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3106" y="1700807"/>
            <a:ext cx="8496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u="sng" dirty="0" smtClean="0"/>
              <a:t>Příčiny poruch u </a:t>
            </a:r>
            <a:r>
              <a:rPr lang="cs-CZ" sz="3200" b="1" u="sng" dirty="0" smtClean="0">
                <a:solidFill>
                  <a:srgbClr val="FF0000"/>
                </a:solidFill>
              </a:rPr>
              <a:t>železobetonových</a:t>
            </a:r>
            <a:r>
              <a:rPr lang="cs-CZ" sz="3200" b="1" u="sng" dirty="0" smtClean="0"/>
              <a:t> a </a:t>
            </a:r>
            <a:r>
              <a:rPr lang="cs-CZ" sz="3200" b="1" u="sng" dirty="0" smtClean="0">
                <a:solidFill>
                  <a:srgbClr val="FF0000"/>
                </a:solidFill>
              </a:rPr>
              <a:t>keramických</a:t>
            </a:r>
            <a:r>
              <a:rPr lang="cs-CZ" sz="3200" b="1" u="sng" dirty="0" smtClean="0"/>
              <a:t> stropů</a:t>
            </a:r>
            <a:endParaRPr lang="cs-CZ" sz="32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15616" y="3429000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1) poddimenzování stropů - průhyb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43608" y="3890665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2) sedání svislé nosné konstrukce - trhliny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4352330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 3) vady v betonu - odhalení výztuže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15616" y="4813995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4) zatékání vody - koroze výztuže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320262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913" y="1052736"/>
            <a:ext cx="6488174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9699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598" y="1628800"/>
            <a:ext cx="5720804" cy="387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94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7" y="900000"/>
            <a:ext cx="4343450" cy="3232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8099" y="2516168"/>
            <a:ext cx="4745903" cy="3531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4314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" y="900000"/>
            <a:ext cx="4497860" cy="3347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2645581"/>
            <a:ext cx="4572000" cy="3402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0380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0000"/>
            <a:ext cx="4480322" cy="3334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1307" y="2592973"/>
            <a:ext cx="4642693" cy="3455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8065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331640" y="1772816"/>
            <a:ext cx="4758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Opakování:</a:t>
            </a:r>
            <a:endParaRPr lang="cs-CZ" sz="24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1331640" y="2636912"/>
            <a:ext cx="7056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cs-CZ" sz="2400" b="1" dirty="0" smtClean="0"/>
              <a:t>Jaké jsou příčiny poruch dřevěných stropů?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Jaké jsou příčiny poruch železobetonových a keramických stropů?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Co je to </a:t>
            </a:r>
            <a:r>
              <a:rPr lang="cs-CZ" sz="2400" b="1" dirty="0" err="1" smtClean="0"/>
              <a:t>zhlaví</a:t>
            </a:r>
            <a:r>
              <a:rPr lang="cs-CZ" sz="2400" b="1" dirty="0" smtClean="0"/>
              <a:t> trámu?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2185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94964" y="1340768"/>
            <a:ext cx="760948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zdroje: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www.naseinfo.cz/stavby-a-stavebnictvi/horni-stavba/stropy/jak-na-opravu-poskozeneho-stropu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www.incoro.cz/zajisteni-stropu.html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>
                <a:hlinkClick r:id="rId6"/>
              </a:rPr>
              <a:t>http://statics.cz/portfolio-category/vady-a-poruchy-stropu-a-podhledu</a:t>
            </a:r>
            <a:r>
              <a:rPr lang="cs-CZ" dirty="0" smtClean="0">
                <a:hlinkClick r:id="rId6"/>
              </a:rPr>
              <a:t>/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KÁRNÍK, V.  Přestavby budov, Praha: SNTL, 1985 č.j. 13 272/85/220.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PODLENA, V. </a:t>
            </a:r>
            <a:r>
              <a:rPr lang="cs-CZ"/>
              <a:t>Přestavby budov, Praha: PARTA, 2006, ISBN 80-7320-018-X.</a:t>
            </a:r>
          </a:p>
          <a:p>
            <a:endParaRPr lang="cs-CZ" smtClean="0"/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 smtClean="0"/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/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67993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3115</TotalTime>
  <Words>379</Words>
  <Application>Microsoft Office PowerPoint</Application>
  <PresentationFormat>Předvádění na obrazovce (4:3)</PresentationFormat>
  <Paragraphs>100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Ivana Businská</cp:lastModifiedBy>
  <cp:revision>335</cp:revision>
  <dcterms:created xsi:type="dcterms:W3CDTF">2010-11-01T23:40:31Z</dcterms:created>
  <dcterms:modified xsi:type="dcterms:W3CDTF">2014-03-18T15:02:41Z</dcterms:modified>
</cp:coreProperties>
</file>