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8" r:id="rId2"/>
    <p:sldId id="297" r:id="rId3"/>
    <p:sldId id="281" r:id="rId4"/>
    <p:sldId id="298" r:id="rId5"/>
    <p:sldId id="305" r:id="rId6"/>
    <p:sldId id="301" r:id="rId7"/>
    <p:sldId id="299" r:id="rId8"/>
    <p:sldId id="300" r:id="rId9"/>
    <p:sldId id="308" r:id="rId10"/>
    <p:sldId id="302" r:id="rId11"/>
    <p:sldId id="306" r:id="rId12"/>
    <p:sldId id="307" r:id="rId13"/>
    <p:sldId id="309" r:id="rId14"/>
    <p:sldId id="304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18.3.2014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18.3.2014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18.3.2014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18.3.2014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tatika-macek.cz/sluzby/nazev-sluzby-1/" TargetMode="External"/><Relationship Id="rId5" Type="http://schemas.openxmlformats.org/officeDocument/2006/relationships/hyperlink" Target="http://www.statik-projektant.cz/news/sledovani-trhlin-ve-stenach-pomoci-sadrovych-tercu/" TargetMode="External"/><Relationship Id="rId4" Type="http://schemas.openxmlformats.org/officeDocument/2006/relationships/hyperlink" Target="http://www.stado.cz/index.php?option=com_content&amp;view=article&amp;id=144&amp;Itemid=42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315695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27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 nebezpečnými trhlinami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Nebezpečná trhlina, pokles půdy, sesuv půdy, základy, podzemní voda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Přestavby</a:t>
                      </a:r>
                      <a:r>
                        <a:rPr lang="cs-CZ" sz="1200" baseline="0" dirty="0" smtClean="0">
                          <a:effectLst/>
                        </a:rPr>
                        <a:t> budov</a:t>
                      </a:r>
                      <a:r>
                        <a:rPr lang="cs-CZ" sz="1200" dirty="0" smtClean="0">
                          <a:effectLst/>
                        </a:rPr>
                        <a:t>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05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VY_32_INOVACE_27_538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35696" y="965919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Nebezpečné trhliny I.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2708920"/>
            <a:ext cx="79208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Nebezpečné trhliny I.</a:t>
            </a:r>
            <a:endParaRPr lang="cs-CZ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3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35596" y="1523685"/>
            <a:ext cx="72728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Nebezpečné trhliny se projevují v nosných konstrukcích </a:t>
            </a:r>
          </a:p>
          <a:p>
            <a:r>
              <a:rPr lang="cs-CZ" sz="2400" b="1" dirty="0" smtClean="0"/>
              <a:t>a mohou mít velmi vážné důsledky.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Jejich opravy většinou vyžadují vysoké náklady.</a:t>
            </a:r>
          </a:p>
          <a:p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u="sng" dirty="0" smtClean="0">
                <a:solidFill>
                  <a:srgbClr val="FF0000"/>
                </a:solidFill>
              </a:rPr>
              <a:t>Nebezpečné trhliny se rozdělují na</a:t>
            </a:r>
            <a:r>
              <a:rPr lang="cs-CZ" sz="2400" b="1" dirty="0" smtClean="0">
                <a:solidFill>
                  <a:srgbClr val="FF0000"/>
                </a:solidFill>
              </a:rPr>
              <a:t>:</a:t>
            </a: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a) trhliny, jejichž příčinou jsou </a:t>
            </a:r>
            <a:r>
              <a:rPr lang="cs-CZ" sz="2400" b="1" dirty="0" smtClean="0">
                <a:solidFill>
                  <a:srgbClr val="FF0000"/>
                </a:solidFill>
              </a:rPr>
              <a:t>změny v základech</a:t>
            </a:r>
          </a:p>
          <a:p>
            <a:r>
              <a:rPr lang="cs-CZ" sz="2400" b="1" dirty="0"/>
              <a:t> </a:t>
            </a:r>
            <a:r>
              <a:rPr lang="cs-CZ" sz="2400" b="1" dirty="0" smtClean="0"/>
              <a:t>        b) trhliny, které jsou </a:t>
            </a:r>
            <a:r>
              <a:rPr lang="cs-CZ" sz="2400" b="1" dirty="0" smtClean="0">
                <a:solidFill>
                  <a:srgbClr val="FF0000"/>
                </a:solidFill>
              </a:rPr>
              <a:t>v nosných konstrukcích </a:t>
            </a:r>
          </a:p>
          <a:p>
            <a:r>
              <a:rPr lang="cs-CZ" sz="2400" b="1" u="sng" dirty="0"/>
              <a:t> </a:t>
            </a:r>
            <a:r>
              <a:rPr lang="cs-CZ" sz="2400" b="1" u="sng" dirty="0" smtClean="0"/>
              <a:t>       </a:t>
            </a:r>
          </a:p>
          <a:p>
            <a:r>
              <a:rPr lang="cs-CZ" sz="2400" b="1" u="sng" dirty="0"/>
              <a:t> </a:t>
            </a:r>
            <a:r>
              <a:rPr lang="cs-CZ" sz="2400" b="1" u="sng" dirty="0" smtClean="0"/>
              <a:t>           </a:t>
            </a:r>
            <a:endParaRPr lang="cs-CZ" sz="2400" b="1" u="sng" dirty="0"/>
          </a:p>
        </p:txBody>
      </p:sp>
    </p:spTree>
    <p:extLst>
      <p:ext uri="{BB962C8B-B14F-4D97-AF65-F5344CB8AC3E}">
        <p14:creationId xmlns:p14="http://schemas.microsoft.com/office/powerpoint/2010/main" val="171458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3774" y="1484784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rgbClr val="FF0000"/>
                </a:solidFill>
              </a:rPr>
              <a:t>Trhliny, jejichž příčinou jsou změny v základech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7790" y="2331598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Vyskytují se velmi často.</a:t>
            </a:r>
          </a:p>
          <a:p>
            <a:endParaRPr lang="cs-CZ" sz="2400" b="1" dirty="0"/>
          </a:p>
          <a:p>
            <a:r>
              <a:rPr lang="cs-CZ" sz="2400" b="1" dirty="0" smtClean="0"/>
              <a:t>Objevují se obvykle až po dokončení stavby, někdy až po mnoha letech.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Odstranění příčin bývá zpravidla velmi obtížné a úspěch není vždy zaručen.</a:t>
            </a:r>
          </a:p>
          <a:p>
            <a:endParaRPr lang="cs-CZ" sz="2400" b="1" dirty="0" smtClean="0"/>
          </a:p>
          <a:p>
            <a:r>
              <a:rPr lang="cs-CZ" sz="2400" b="1" dirty="0" smtClean="0"/>
              <a:t>Finanční náročnost je většinou velmi vysoká.</a:t>
            </a:r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4887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99853" y="1480779"/>
            <a:ext cx="7758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rgbClr val="FF0000"/>
                </a:solidFill>
              </a:rPr>
              <a:t>Příčiny vzniku trhlin mohou být: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43608" y="2346275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nestejně únosná zemina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43608" y="2751311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</a:t>
            </a:r>
            <a:r>
              <a:rPr lang="cs-CZ" sz="2400" b="1" dirty="0"/>
              <a:t>n</a:t>
            </a:r>
            <a:r>
              <a:rPr lang="cs-CZ" sz="2400" b="1" dirty="0" smtClean="0"/>
              <a:t>edostatečná hloubka základů 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3212976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</a:t>
            </a:r>
            <a:r>
              <a:rPr lang="cs-CZ" sz="2400" b="1" dirty="0"/>
              <a:t>p</a:t>
            </a:r>
            <a:r>
              <a:rPr lang="cs-CZ" sz="2400" b="1" dirty="0" smtClean="0"/>
              <a:t>okles půdy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43608" y="3674640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</a:t>
            </a:r>
            <a:r>
              <a:rPr lang="cs-CZ" sz="2400" b="1" dirty="0"/>
              <a:t>s</a:t>
            </a:r>
            <a:r>
              <a:rPr lang="cs-CZ" sz="2400" b="1" dirty="0" smtClean="0"/>
              <a:t>esuv půdy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43608" y="4136305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snížení hladiny podzemní vody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43608" y="4597970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změna vodních poměrů v půdě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043608" y="5059635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různé konstrukční systémy sousedních budov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1600" y="552130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- nestejné zatížení základové půdy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72082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863" y="1214438"/>
            <a:ext cx="601027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69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1042442"/>
            <a:ext cx="5976664" cy="4935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771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28712"/>
            <a:ext cx="6881970" cy="4748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026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047568"/>
            <a:ext cx="5362352" cy="4926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251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13" y="1124744"/>
            <a:ext cx="8332586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94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47450"/>
            <a:ext cx="2954843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047450"/>
            <a:ext cx="4999270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12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135" y="980728"/>
            <a:ext cx="6897730" cy="5034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041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03" y="1772816"/>
            <a:ext cx="8723324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802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43608" y="1916832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Opakování: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636912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/>
              <a:t>Jak rozdělujeme nebezpečné trhliny?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Jaké znáte příčiny vzniku trhlin v základech?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Kdy se většinou objevují změny v základech?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2185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0768"/>
            <a:ext cx="760948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www.stado.cz/index.php?option=com_content&amp;view=article&amp;id=144&amp;Itemid=424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5"/>
              </a:rPr>
              <a:t>http://www.statik-projektant.cz/news/sledovani-trhlin-ve-stenach-pomoci-sadrovych-tercu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>
                <a:hlinkClick r:id="rId6"/>
              </a:rPr>
              <a:t>http://www.statika-macek.cz/sluzby/nazev-sluzby-1</a:t>
            </a:r>
            <a:r>
              <a:rPr lang="cs-CZ" dirty="0" smtClean="0">
                <a:hlinkClick r:id="rId6"/>
              </a:rPr>
              <a:t>/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KÁRNÍK, V.  Přestavby budov, Praha: SNTL, 1985 č.j. 13 272/85/220.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/>
              <a:t>PODLENA, V. Přestavby budov, Praha: PARTA, 2006, ISBN 80-7320-018-X.</a:t>
            </a:r>
          </a:p>
          <a:p>
            <a:endParaRPr lang="cs-CZ" dirty="0" smtClean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3054</TotalTime>
  <Words>402</Words>
  <Application>Microsoft Office PowerPoint</Application>
  <PresentationFormat>Předvádění na obrazovce (4:3)</PresentationFormat>
  <Paragraphs>112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332</cp:revision>
  <dcterms:created xsi:type="dcterms:W3CDTF">2010-11-01T23:40:31Z</dcterms:created>
  <dcterms:modified xsi:type="dcterms:W3CDTF">2014-03-18T14:59:18Z</dcterms:modified>
</cp:coreProperties>
</file>