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59" r:id="rId10"/>
    <p:sldId id="265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30A52C-F9BC-406F-B6E4-AD9A37756263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4411B-CEF6-4B7D-87A4-EDC67174B8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356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A4411B-CEF6-4B7D-87A4-EDC67174B8B5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82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audio" Target="../media/audio1.wav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5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5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476672"/>
            <a:ext cx="720080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i="1" dirty="0"/>
              <a:t>EU peníze školám – Základní škola Choltice, okres </a:t>
            </a:r>
            <a:r>
              <a:rPr lang="cs-CZ" sz="3200" i="1" dirty="0" smtClean="0"/>
              <a:t>Pardubice</a:t>
            </a:r>
          </a:p>
          <a:p>
            <a:pPr algn="ctr"/>
            <a:endParaRPr lang="cs-CZ" sz="3200" i="1" dirty="0"/>
          </a:p>
          <a:p>
            <a:pPr algn="ctr"/>
            <a:endParaRPr lang="cs-CZ" sz="3200" i="1" dirty="0" smtClean="0"/>
          </a:p>
          <a:p>
            <a:pPr algn="ctr"/>
            <a:endParaRPr lang="cs-CZ" sz="3200" i="1" dirty="0"/>
          </a:p>
          <a:p>
            <a:pPr algn="ctr"/>
            <a:r>
              <a:rPr lang="de-DE" sz="3200" dirty="0"/>
              <a:t>	Projekt – </a:t>
            </a:r>
            <a:r>
              <a:rPr lang="de-DE" sz="3200" dirty="0" err="1"/>
              <a:t>Učíme</a:t>
            </a:r>
            <a:r>
              <a:rPr lang="de-DE" sz="3200" dirty="0"/>
              <a:t> se pro </a:t>
            </a:r>
            <a:r>
              <a:rPr lang="de-DE" sz="3200" dirty="0" err="1"/>
              <a:t>život</a:t>
            </a:r>
            <a:endParaRPr lang="de-DE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9107" y="3933056"/>
            <a:ext cx="642937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560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58040"/>
            <a:ext cx="22860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1000" dirty="0">
              <a:solidFill>
                <a:srgbClr val="000000"/>
              </a:solidFill>
            </a:endParaRPr>
          </a:p>
          <a:p>
            <a:endParaRPr lang="cs-CZ" sz="1000" dirty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Šablona</a:t>
            </a:r>
          </a:p>
          <a:p>
            <a:endParaRPr lang="cs-CZ" sz="2400" dirty="0">
              <a:solidFill>
                <a:srgbClr val="000000"/>
              </a:solidFill>
            </a:endParaRPr>
          </a:p>
          <a:p>
            <a:endParaRPr lang="cs-CZ" sz="2400" dirty="0">
              <a:solidFill>
                <a:srgbClr val="000000"/>
              </a:solidFill>
            </a:endParaRPr>
          </a:p>
          <a:p>
            <a:endParaRPr lang="cs-CZ" sz="2400" dirty="0">
              <a:solidFill>
                <a:srgbClr val="000000"/>
              </a:solidFill>
            </a:endParaRPr>
          </a:p>
          <a:p>
            <a:endParaRPr lang="cs-CZ" sz="2400" dirty="0">
              <a:solidFill>
                <a:srgbClr val="000000"/>
              </a:solidFill>
            </a:endParaRPr>
          </a:p>
          <a:p>
            <a:r>
              <a:rPr lang="cs-CZ" sz="2400" dirty="0" err="1" smtClean="0">
                <a:solidFill>
                  <a:srgbClr val="000000"/>
                </a:solidFill>
              </a:rPr>
              <a:t>Poř</a:t>
            </a:r>
            <a:r>
              <a:rPr lang="cs-CZ" sz="2400" dirty="0" smtClean="0">
                <a:solidFill>
                  <a:srgbClr val="000000"/>
                </a:solidFill>
              </a:rPr>
              <a:t> . číslo</a:t>
            </a:r>
            <a:endParaRPr lang="cs-CZ" sz="2400" dirty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Autor šablony</a:t>
            </a:r>
          </a:p>
          <a:p>
            <a:r>
              <a:rPr lang="cs-CZ" sz="2400" dirty="0">
                <a:solidFill>
                  <a:srgbClr val="000000"/>
                </a:solidFill>
              </a:rPr>
              <a:t>Název</a:t>
            </a:r>
          </a:p>
          <a:p>
            <a:endParaRPr lang="cs-CZ" sz="2400" dirty="0">
              <a:solidFill>
                <a:srgbClr val="000000"/>
              </a:solidFill>
            </a:endParaRPr>
          </a:p>
          <a:p>
            <a:r>
              <a:rPr lang="cs-CZ" sz="2400" dirty="0">
                <a:solidFill>
                  <a:srgbClr val="000000"/>
                </a:solidFill>
              </a:rPr>
              <a:t>Datum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73216"/>
            <a:ext cx="4657725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3041576" y="1105356"/>
            <a:ext cx="5140151" cy="3951288"/>
          </a:xfrm>
        </p:spPr>
        <p:txBody>
          <a:bodyPr>
            <a:normAutofit/>
          </a:bodyPr>
          <a:lstStyle/>
          <a:p>
            <a:r>
              <a:rPr lang="cs-CZ" dirty="0" smtClean="0"/>
              <a:t>Inovace a zkvalitnění výuky prostřednictvím ICT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18</a:t>
            </a:r>
          </a:p>
          <a:p>
            <a:pPr marL="0" indent="0">
              <a:buNone/>
            </a:pPr>
            <a:r>
              <a:rPr lang="cs-CZ" dirty="0" smtClean="0"/>
              <a:t>Mgr. Ivana Benešová, </a:t>
            </a:r>
          </a:p>
          <a:p>
            <a:pPr marL="0" indent="0">
              <a:buNone/>
            </a:pPr>
            <a:r>
              <a:rPr lang="cs-CZ" dirty="0" err="1" smtClean="0"/>
              <a:t>Mgr</a:t>
            </a:r>
            <a:r>
              <a:rPr lang="cs-CZ" dirty="0" smtClean="0"/>
              <a:t>, Vlasta </a:t>
            </a:r>
            <a:r>
              <a:rPr lang="cs-CZ" dirty="0" err="1" smtClean="0"/>
              <a:t>Jozífová</a:t>
            </a:r>
            <a:endParaRPr lang="cs-CZ" dirty="0" smtClean="0"/>
          </a:p>
          <a:p>
            <a:r>
              <a:rPr lang="cs-CZ" dirty="0" smtClean="0"/>
              <a:t>Anglický jazyk pro 2 ročník ZŠ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506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692696"/>
            <a:ext cx="8715561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410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nahlas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46871" y="2067253"/>
            <a:ext cx="2371162" cy="31547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9900" dirty="0">
                <a:solidFill>
                  <a:prstClr val="black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9535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nahlas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46871" y="2067253"/>
            <a:ext cx="2371162" cy="31547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9900" dirty="0" smtClean="0">
                <a:solidFill>
                  <a:prstClr val="black"/>
                </a:solidFill>
              </a:rPr>
              <a:t>2</a:t>
            </a:r>
            <a:endParaRPr lang="cs-CZ" sz="199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149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nahlas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46871" y="2067253"/>
            <a:ext cx="2371162" cy="31547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9900" dirty="0">
                <a:solidFill>
                  <a:prstClr val="black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04526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nahlas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46871" y="2067253"/>
            <a:ext cx="2371162" cy="31547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9900" dirty="0" smtClean="0">
                <a:solidFill>
                  <a:prstClr val="black"/>
                </a:solidFill>
              </a:rPr>
              <a:t>4</a:t>
            </a:r>
            <a:endParaRPr lang="cs-CZ" sz="199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16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Říkej nahlas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846871" y="2067253"/>
            <a:ext cx="2371162" cy="31547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19900" dirty="0">
                <a:solidFill>
                  <a:prstClr val="black"/>
                </a:solidFill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076797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ozivl\AppData\Local\Microsoft\Windows\Temporary Internet Files\Content.IE5\ZYP3ASEJ\MC900215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908720"/>
            <a:ext cx="2767343" cy="2213572"/>
          </a:xfrm>
          <a:prstGeom prst="round2DiagRect">
            <a:avLst>
              <a:gd name="adj1" fmla="val 50000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76056" y="4365104"/>
            <a:ext cx="21146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mouse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788024" y="4046113"/>
            <a:ext cx="3024336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33712" y="4397152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dirty="0" smtClean="0"/>
              <a:t>kontrola  -  odkryj modrý obrazec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3652" y="105273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Pojmenuj obrázek anglicky</a:t>
            </a:r>
            <a:endParaRPr lang="cs-CZ" sz="28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551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06879" y="4365104"/>
            <a:ext cx="1253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boy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3712" y="4397152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dirty="0" smtClean="0"/>
              <a:t>kontrola  -  odkryj modrý obrazec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3652" y="105273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Pojmenuj obrázek anglicky</a:t>
            </a:r>
            <a:endParaRPr lang="cs-CZ" sz="28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1" name="Picture 3" descr="C:\Users\jozivl\AppData\Local\Microsoft\Windows\Temporary Internet Files\Content.IE5\4FGBLEMK\MP90044656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8873"/>
            <a:ext cx="2681782" cy="3472811"/>
          </a:xfrm>
          <a:prstGeom prst="round2DiagRect">
            <a:avLst>
              <a:gd name="adj1" fmla="val 16667"/>
              <a:gd name="adj2" fmla="val 5000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/>
          <p:cNvSpPr/>
          <p:nvPr/>
        </p:nvSpPr>
        <p:spPr>
          <a:xfrm>
            <a:off x="4988761" y="4011981"/>
            <a:ext cx="2946501" cy="16295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359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4" fill="hold" grpId="0" nodeType="click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83406" y="4365104"/>
            <a:ext cx="10999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girl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21228" y="3705367"/>
            <a:ext cx="3024336" cy="165618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33712" y="4397152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dirty="0" smtClean="0"/>
              <a:t>kontrola  -  odkryj modrý obrazec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3652" y="105273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Pojmenuj obrázek anglicky</a:t>
            </a:r>
            <a:endParaRPr lang="cs-CZ" sz="2800" b="1" u="sng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jozivl\AppData\Local\Microsoft\Windows\Temporary Internet Files\Content.IE5\O6KHGXV3\MC9004406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332" y="980728"/>
            <a:ext cx="2044824" cy="2044824"/>
          </a:xfrm>
          <a:prstGeom prst="round2DiagRect">
            <a:avLst>
              <a:gd name="adj1" fmla="val 50000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9187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4"/>
          <p:cNvSpPr txBox="1">
            <a:spLocks/>
          </p:cNvSpPr>
          <p:nvPr/>
        </p:nvSpPr>
        <p:spPr>
          <a:xfrm>
            <a:off x="467544" y="2852936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Prohlašuji, že všechny materiály jsou mé vlastní a použité ilustrace jsem použila se souhlasem autorky Bc. Adély Hruškové.</a:t>
            </a:r>
            <a:endParaRPr lang="cs-CZ" dirty="0"/>
          </a:p>
        </p:txBody>
      </p:sp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Použité prameny: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463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110</Words>
  <Application>Microsoft Office PowerPoint</Application>
  <PresentationFormat>Předvádění na obrazovce (4:3)</PresentationFormat>
  <Paragraphs>47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Říkej nahlas</vt:lpstr>
      <vt:lpstr>Říkej nahlas</vt:lpstr>
      <vt:lpstr>Říkej nahlas</vt:lpstr>
      <vt:lpstr>Říkej nahlas</vt:lpstr>
      <vt:lpstr>Říkej nahlas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</dc:creator>
  <cp:lastModifiedBy>jozivl</cp:lastModifiedBy>
  <cp:revision>16</cp:revision>
  <dcterms:created xsi:type="dcterms:W3CDTF">2012-03-17T20:55:15Z</dcterms:created>
  <dcterms:modified xsi:type="dcterms:W3CDTF">2014-03-18T14:51:39Z</dcterms:modified>
</cp:coreProperties>
</file>