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9" r:id="rId3"/>
    <p:sldId id="260" r:id="rId4"/>
    <p:sldId id="261" r:id="rId5"/>
    <p:sldId id="262" r:id="rId6"/>
    <p:sldId id="258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0" autoAdjust="0"/>
    <p:restoredTop sz="94699" autoAdjust="0"/>
  </p:normalViewPr>
  <p:slideViewPr>
    <p:cSldViewPr>
      <p:cViewPr>
        <p:scale>
          <a:sx n="100" d="100"/>
          <a:sy n="100" d="100"/>
        </p:scale>
        <p:origin x="-294" y="-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D56EEBE1-CB39-4D97-9AB2-31B2A2680034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819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229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1229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29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17AF337E-267E-43E6-B0A7-05E24EBBA4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074138-071A-427C-9567-C6B8514BCD9D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602AB9-9ACA-430F-806B-C2319A7E89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941092-2E13-4D39-AE0C-82A5531511EA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07DAE4-724C-40C4-A262-9C12F3A806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29A2E6-5FA7-4969-B266-5A5D5B578022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0F211E-9E93-4D3B-89A6-88336C2BBF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5F7AB0-0E18-4F11-A451-61F774E83214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AF20C-A103-4814-B2F2-6DD3637FD4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00D385-3E56-4457-A280-B96681043E00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50EADC-AE56-45DB-B145-0867E7B4EB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26F7A9-C5DC-44C5-A490-B4C8DAA93A1F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8537FB-8AAA-4629-B5EF-8917C0F036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0993DC-959E-4C33-A214-F6974517ED00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706982-FA48-429B-B013-3009726956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763784-9538-4834-8C4C-20925387718A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DF6DC7-00D1-4726-844D-8BF701BECC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3882ED-0034-45E1-9AB2-6D79A3DF5C5C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B03862-B36E-4C15-AAB8-DC66F26151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B20D23-43D7-4FC4-A992-5D73E3775317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99FF06-391F-4FD9-8599-CD27A18B7F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CA937D-B022-41C3-B4B3-D60D9E114F2D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D015DF-74EA-4976-8712-0812F81750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B433DC6-B2B0-4866-94C3-7D03A35748EF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BA1189A-D29E-4229-AD8E-455AA3A6DA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blinds dir="vert"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wayerless.com/2010/05/el-eee-pad-es-real-y-correra-windows-7/" TargetMode="External"/><Relationship Id="rId13" Type="http://schemas.openxmlformats.org/officeDocument/2006/relationships/hyperlink" Target="http://katalog.techdata.cz/p/smart-ups-sc-620va-230v-996196" TargetMode="External"/><Relationship Id="rId3" Type="http://schemas.openxmlformats.org/officeDocument/2006/relationships/hyperlink" Target="http://www.svethardware.cz/forum/showthread.php/66-Jakou-pouzivate-mys/page11" TargetMode="External"/><Relationship Id="rId7" Type="http://schemas.openxmlformats.org/officeDocument/2006/relationships/hyperlink" Target="http://mobil.idnes.cz/microsoft-pry-pripravuje-klasicka-windows-pro-mobily-a-moderni-tablety-1ab-/telefony.aspx?c=A101229_151707_chytre-telefony_vok" TargetMode="External"/><Relationship Id="rId12" Type="http://schemas.openxmlformats.org/officeDocument/2006/relationships/hyperlink" Target="http://www.recenzeher.eu/hardware-clanek/asus-dsl-n55u-dvoupasmovy-adsl-modem-s-routerem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inquisitr.com/51507/apple-tablet-release-date-gets-narrowed-down-prices-get-estimated/" TargetMode="External"/><Relationship Id="rId11" Type="http://schemas.openxmlformats.org/officeDocument/2006/relationships/hyperlink" Target="http://www.techfresh.net/icon-401-wireless-usb-modem/" TargetMode="External"/><Relationship Id="rId5" Type="http://schemas.openxmlformats.org/officeDocument/2006/relationships/hyperlink" Target="http://linkuj.cz/?id=show&amp;viewnr=4&amp;typ=0&amp;par=59224" TargetMode="External"/><Relationship Id="rId15" Type="http://schemas.openxmlformats.org/officeDocument/2006/relationships/hyperlink" Target="http://www.upsinverter.com/" TargetMode="External"/><Relationship Id="rId10" Type="http://schemas.openxmlformats.org/officeDocument/2006/relationships/hyperlink" Target="http://www.hardwaremarketplace.com/information-guide/all-about-modems.html" TargetMode="External"/><Relationship Id="rId4" Type="http://schemas.openxmlformats.org/officeDocument/2006/relationships/hyperlink" Target="http://mysi.heureka.cz/logitech-performance-mouse-mx/galerie/" TargetMode="External"/><Relationship Id="rId9" Type="http://schemas.openxmlformats.org/officeDocument/2006/relationships/hyperlink" Target="http://home.zcu.cz/~vivana/obr/01.jpg" TargetMode="External"/><Relationship Id="rId14" Type="http://schemas.openxmlformats.org/officeDocument/2006/relationships/hyperlink" Target="http://www.asia.ru/en/ProductInfo/1026700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3644900"/>
            <a:ext cx="7772400" cy="1152525"/>
          </a:xfrm>
        </p:spPr>
        <p:txBody>
          <a:bodyPr/>
          <a:lstStyle/>
          <a:p>
            <a:pPr eaLnBrk="1" hangingPunct="1"/>
            <a:r>
              <a:rPr lang="cs-CZ" altLang="cs-CZ" smtClean="0">
                <a:latin typeface="Arial" charset="0"/>
              </a:rPr>
              <a:t>Myš, tablet, modem, UPS</a:t>
            </a:r>
            <a:endParaRPr lang="cs-CZ" altLang="cs-CZ" smtClean="0"/>
          </a:p>
        </p:txBody>
      </p:sp>
      <p:sp>
        <p:nvSpPr>
          <p:cNvPr id="2052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 altLang="cs-CZ"/>
          </a:p>
        </p:txBody>
      </p:sp>
      <p:pic>
        <p:nvPicPr>
          <p:cNvPr id="2" name="Obrázek 1" descr="imagesCAC265G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4716463" cy="103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Text Box 181"/>
          <p:cNvSpPr txBox="1">
            <a:spLocks noChangeArrowheads="1"/>
          </p:cNvSpPr>
          <p:nvPr/>
        </p:nvSpPr>
        <p:spPr bwMode="auto">
          <a:xfrm>
            <a:off x="1835150" y="1557338"/>
            <a:ext cx="63373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 altLang="cs-CZ"/>
          </a:p>
        </p:txBody>
      </p:sp>
      <p:graphicFrame>
        <p:nvGraphicFramePr>
          <p:cNvPr id="2083" name="Group 35"/>
          <p:cNvGraphicFramePr>
            <a:graphicFrameLocks noGrp="1"/>
          </p:cNvGraphicFramePr>
          <p:nvPr/>
        </p:nvGraphicFramePr>
        <p:xfrm>
          <a:off x="1042988" y="1484313"/>
          <a:ext cx="7129462" cy="1960560"/>
        </p:xfrm>
        <a:graphic>
          <a:graphicData uri="http://schemas.openxmlformats.org/drawingml/2006/table">
            <a:tbl>
              <a:tblPr/>
              <a:tblGrid>
                <a:gridCol w="1657350"/>
                <a:gridCol w="5472112"/>
              </a:tblGrid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 </a:t>
                      </a:r>
                    </a:p>
                  </a:txBody>
                  <a:tcPr marL="90000" marR="90000" marT="46802" marB="46802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ZŠ J. A. Komenského Milevsko, J. A. Komenského 1023, okres Písek</a:t>
                      </a:r>
                    </a:p>
                  </a:txBody>
                  <a:tcPr marL="90000" marR="90000" marT="46802" marB="46802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16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2" marB="46802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CZ.1.07/1.4.00/21.1611 </a:t>
                      </a:r>
                    </a:p>
                  </a:txBody>
                  <a:tcPr marL="90000" marR="90000" marT="46802" marB="46802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ŠABLONY </a:t>
                      </a:r>
                    </a:p>
                  </a:txBody>
                  <a:tcPr marL="90000" marR="90000" marT="46802" marB="46802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  Inovace a zkvalitnění výuky prostřednictvím ICT </a:t>
                      </a:r>
                    </a:p>
                  </a:txBody>
                  <a:tcPr marL="90000" marR="90000" marT="46802" marB="46802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 </a:t>
                      </a:r>
                    </a:p>
                  </a:txBody>
                  <a:tcPr marL="90000" marR="90000" marT="46802" marB="46802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Myš, tablet, modem, UPS</a:t>
                      </a:r>
                    </a:p>
                  </a:txBody>
                  <a:tcPr marL="90000" marR="90000" marT="46802" marB="46802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SADY </a:t>
                      </a:r>
                    </a:p>
                  </a:txBody>
                  <a:tcPr marL="90000" marR="90000" marT="46802" marB="46802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 </a:t>
                      </a:r>
                    </a:p>
                  </a:txBody>
                  <a:tcPr marL="90000" marR="90000" marT="46802" marB="46802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</a:t>
                      </a:r>
                    </a:p>
                  </a:txBody>
                  <a:tcPr marL="90000" marR="90000" marT="46802" marB="46802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VY_32_INOVACE_11 </a:t>
                      </a:r>
                    </a:p>
                  </a:txBody>
                  <a:tcPr marL="90000" marR="90000" marT="46802" marB="46802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 MATERIÁLU </a:t>
                      </a:r>
                    </a:p>
                  </a:txBody>
                  <a:tcPr marL="90000" marR="90000" marT="46802" marB="46802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Michal Divíšek</a:t>
                      </a:r>
                    </a:p>
                  </a:txBody>
                  <a:tcPr marL="90000" marR="90000" marT="46802" marB="46802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58763" y="288925"/>
            <a:ext cx="8229600" cy="2347913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cs-CZ" altLang="cs-CZ" sz="2000" u="sng" smtClean="0">
                <a:latin typeface="Arial" charset="0"/>
                <a:cs typeface="Arial" charset="0"/>
              </a:rPr>
              <a:t>Myš </a:t>
            </a:r>
            <a:r>
              <a:rPr lang="cs-CZ" altLang="cs-CZ" sz="1800" smtClean="0">
                <a:latin typeface="Arial" charset="0"/>
                <a:cs typeface="Arial" charset="0"/>
              </a:rPr>
              <a:t>–   vstupní zařízení přenášející pohyb ruky na podložce na pohyb šipky na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altLang="cs-CZ" sz="1800" smtClean="0">
                <a:latin typeface="Arial" charset="0"/>
                <a:cs typeface="Arial" charset="0"/>
              </a:rPr>
              <a:t>                monitoru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altLang="cs-CZ" sz="1800" smtClean="0">
                <a:latin typeface="Arial" charset="0"/>
                <a:cs typeface="Arial" charset="0"/>
              </a:rPr>
              <a:t>Dnes se užívají především optické myši – snímání pomocí odrazu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altLang="cs-CZ" sz="1800" smtClean="0">
                <a:latin typeface="Arial" charset="0"/>
                <a:cs typeface="Arial" charset="0"/>
              </a:rPr>
              <a:t>   infračerveného paprsku. Často jsou používány bezdrátové myši, kde datový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altLang="cs-CZ" sz="1800" smtClean="0">
                <a:latin typeface="Arial" charset="0"/>
                <a:cs typeface="Arial" charset="0"/>
              </a:rPr>
              <a:t>   kabel je nahrazen radiovým signálem.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altLang="cs-CZ" sz="1800" smtClean="0">
                <a:latin typeface="Arial" charset="0"/>
                <a:cs typeface="Arial" charset="0"/>
              </a:rPr>
              <a:t>Pro připojení je nejobvyklejší USB. Jsou vyráběny různé ergonomické tvary.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altLang="cs-CZ" sz="1800" smtClean="0">
              <a:latin typeface="Arial" charset="0"/>
              <a:cs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altLang="cs-CZ" sz="1800" smtClean="0">
                <a:latin typeface="Arial" charset="0"/>
                <a:cs typeface="Arial" charset="0"/>
              </a:rPr>
              <a:t>      </a:t>
            </a:r>
          </a:p>
        </p:txBody>
      </p:sp>
      <p:sp>
        <p:nvSpPr>
          <p:cNvPr id="6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 altLang="cs-CZ"/>
          </a:p>
        </p:txBody>
      </p:sp>
      <p:pic>
        <p:nvPicPr>
          <p:cNvPr id="3076" name="Picture 23" descr="mys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924175"/>
            <a:ext cx="2736850" cy="2573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24" descr="mys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2738" y="2781300"/>
            <a:ext cx="2481262" cy="2881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25" descr="mys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3575" y="2708275"/>
            <a:ext cx="2990850" cy="263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58763" y="288925"/>
            <a:ext cx="8229600" cy="1916113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cs-CZ" altLang="cs-CZ" sz="2000" u="sng" smtClean="0">
                <a:latin typeface="Arial" charset="0"/>
                <a:cs typeface="Arial" charset="0"/>
              </a:rPr>
              <a:t>Tablet </a:t>
            </a:r>
            <a:r>
              <a:rPr lang="cs-CZ" altLang="cs-CZ" sz="1800" smtClean="0">
                <a:latin typeface="Arial" charset="0"/>
                <a:cs typeface="Arial" charset="0"/>
              </a:rPr>
              <a:t>–   </a:t>
            </a:r>
            <a:r>
              <a:rPr lang="cs-CZ" altLang="cs-CZ" sz="1800" smtClean="0">
                <a:latin typeface="Arial" charset="0"/>
              </a:rPr>
              <a:t>Tablet je zařízení, které se skládá z pevné podložky s aktivní plochou a z pohyblivého snímacího zařízení v podobě bezdrátového pera. Toto zařízení umožňuje ovládat počítač stejně jako s pomocí myši</a:t>
            </a:r>
            <a:r>
              <a:rPr lang="cs-CZ" altLang="cs-CZ" sz="1800" smtClean="0"/>
              <a:t> </a:t>
            </a:r>
            <a:r>
              <a:rPr lang="cs-CZ" altLang="cs-CZ" sz="1800" smtClean="0">
                <a:latin typeface="Arial" charset="0"/>
              </a:rPr>
              <a:t>. Moderní tablety jsou citlivé i na tlak a je možné měnit tloušťku a charakter čáry v závislosti na tlaku na hrot pera.</a:t>
            </a:r>
            <a:r>
              <a:rPr lang="cs-CZ" altLang="cs-CZ" sz="1800" smtClean="0"/>
              <a:t> </a:t>
            </a:r>
            <a:endParaRPr lang="cs-CZ" altLang="cs-CZ" sz="180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altLang="cs-CZ" sz="1800" u="sng" smtClean="0">
                <a:latin typeface="Arial" charset="0"/>
                <a:cs typeface="Arial" charset="0"/>
              </a:rPr>
              <a:t>Aktivní</a:t>
            </a:r>
            <a:r>
              <a:rPr lang="cs-CZ" altLang="cs-CZ" sz="1800" smtClean="0">
                <a:latin typeface="Arial" charset="0"/>
                <a:cs typeface="Arial" charset="0"/>
              </a:rPr>
              <a:t> – ihned je vše zpracováváno a jedná se o samostatné PC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altLang="cs-CZ" sz="1800" u="sng" smtClean="0">
                <a:latin typeface="Arial" charset="0"/>
                <a:cs typeface="Arial" charset="0"/>
              </a:rPr>
              <a:t>Pasivní</a:t>
            </a:r>
            <a:r>
              <a:rPr lang="cs-CZ" altLang="cs-CZ" sz="1800" smtClean="0">
                <a:latin typeface="Arial" charset="0"/>
                <a:cs typeface="Arial" charset="0"/>
              </a:rPr>
              <a:t> – pouze náhrada polohovacího zařízení – myši, nutnost připojení k PC      </a:t>
            </a:r>
          </a:p>
        </p:txBody>
      </p:sp>
      <p:sp>
        <p:nvSpPr>
          <p:cNvPr id="6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 altLang="cs-CZ"/>
          </a:p>
        </p:txBody>
      </p:sp>
      <p:pic>
        <p:nvPicPr>
          <p:cNvPr id="4100" name="Picture 7" descr="tablet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2276475"/>
            <a:ext cx="3887788" cy="264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8" descr="tablet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725" y="2133600"/>
            <a:ext cx="3348038" cy="217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Picture 9" descr="tablet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6600" y="4076700"/>
            <a:ext cx="3671888" cy="2554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58763" y="288925"/>
            <a:ext cx="8229600" cy="1844675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cs-CZ" altLang="cs-CZ" sz="2400" u="sng" dirty="0" smtClean="0">
                <a:latin typeface="Arial" charset="0"/>
                <a:cs typeface="Arial" charset="0"/>
              </a:rPr>
              <a:t>Modem </a:t>
            </a:r>
            <a:r>
              <a:rPr lang="cs-CZ" altLang="cs-CZ" sz="2000" dirty="0" smtClean="0">
                <a:latin typeface="Arial" charset="0"/>
                <a:cs typeface="Arial" charset="0"/>
              </a:rPr>
              <a:t>–    zařízení umožňující převod analogového a digitálního signálu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altLang="cs-CZ" sz="2000" dirty="0" smtClean="0">
                <a:latin typeface="Arial" charset="0"/>
              </a:rPr>
              <a:t>Modemy se používají především pro přenos digitálních dat pomocí analogové přenosové trasy. Přenosová trasa může být telefonní </a:t>
            </a:r>
            <a:r>
              <a:rPr lang="cs-CZ" altLang="cs-CZ" sz="2000" dirty="0" smtClean="0">
                <a:latin typeface="Arial" charset="0"/>
              </a:rPr>
              <a:t>linka, </a:t>
            </a:r>
            <a:r>
              <a:rPr lang="cs-CZ" altLang="cs-CZ" sz="2000" dirty="0" smtClean="0">
                <a:latin typeface="Arial" charset="0"/>
              </a:rPr>
              <a:t>koaxiální kabel, radiový přenos. Jde o nezbytné zařízení pro napojení k Internetu.</a:t>
            </a:r>
            <a:r>
              <a:rPr lang="cs-CZ" altLang="cs-CZ" sz="2000" dirty="0" smtClean="0">
                <a:latin typeface="Arial" charset="0"/>
                <a:cs typeface="Arial" charset="0"/>
              </a:rPr>
              <a:t>     </a:t>
            </a:r>
          </a:p>
        </p:txBody>
      </p:sp>
      <p:sp>
        <p:nvSpPr>
          <p:cNvPr id="6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 altLang="cs-CZ"/>
          </a:p>
        </p:txBody>
      </p:sp>
      <p:pic>
        <p:nvPicPr>
          <p:cNvPr id="5124" name="Picture 7" descr="modem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144838"/>
            <a:ext cx="5003800" cy="371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Picture 8" descr="modem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388" y="2492375"/>
            <a:ext cx="1944687" cy="150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6" name="Picture 9" descr="modem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2924175"/>
            <a:ext cx="4297363" cy="328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58763" y="288925"/>
            <a:ext cx="8229600" cy="1844675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cs-CZ" altLang="cs-CZ" sz="2400" u="sng" smtClean="0">
                <a:latin typeface="Arial" charset="0"/>
                <a:cs typeface="Arial" charset="0"/>
              </a:rPr>
              <a:t>UPS </a:t>
            </a:r>
            <a:r>
              <a:rPr lang="cs-CZ" altLang="cs-CZ" sz="2000" smtClean="0">
                <a:latin typeface="Arial" charset="0"/>
                <a:cs typeface="Arial" charset="0"/>
              </a:rPr>
              <a:t>–    záložní zdroj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altLang="cs-CZ" sz="2000" smtClean="0">
                <a:latin typeface="Arial" charset="0"/>
              </a:rPr>
              <a:t>Pro případ přerušení dodávky el.proudu najede záložní zdroj. Užívá se pro udržení nepřetržité činnosti PC ( nemocnice, projekce, řízení výroby,... ) Nejčastěji je použit u serverů pro uzavření serverových operací při výpadku el.proudu po dobu několika minut.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altLang="cs-CZ" sz="2000" smtClean="0">
                <a:latin typeface="Arial" charset="0"/>
              </a:rPr>
              <a:t> </a:t>
            </a:r>
            <a:r>
              <a:rPr lang="cs-CZ" altLang="cs-CZ" sz="2000" smtClean="0">
                <a:latin typeface="Arial" charset="0"/>
                <a:cs typeface="Arial" charset="0"/>
              </a:rPr>
              <a:t> Základem je dobíjecí akumulátor.    </a:t>
            </a:r>
          </a:p>
        </p:txBody>
      </p:sp>
      <p:sp>
        <p:nvSpPr>
          <p:cNvPr id="6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381750"/>
            <a:ext cx="971550" cy="47625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 altLang="cs-CZ"/>
          </a:p>
        </p:txBody>
      </p:sp>
      <p:pic>
        <p:nvPicPr>
          <p:cNvPr id="6148" name="Picture 7" descr="ups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854325"/>
            <a:ext cx="3203575" cy="320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8" descr="ups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775" y="2276475"/>
            <a:ext cx="3744913" cy="3744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0" name="Picture 9" descr="ups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6325" y="3644900"/>
            <a:ext cx="2987675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620713"/>
            <a:ext cx="8229600" cy="3240087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1800" u="sng" smtClean="0"/>
              <a:t>Odkazy a uvedení autorů :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1600" smtClean="0"/>
              <a:t> Snímky :</a:t>
            </a:r>
          </a:p>
          <a:p>
            <a:r>
              <a:rPr lang="cs-CZ" altLang="cs-CZ" sz="1600" smtClean="0">
                <a:hlinkClick r:id="rId3"/>
              </a:rPr>
              <a:t>http://www.svethardware.cz/forum/showthread.php/66-Jakou-pouzivate-mys/page11</a:t>
            </a:r>
            <a:endParaRPr lang="cs-CZ" altLang="cs-CZ" sz="1600" smtClean="0">
              <a:hlinkClick r:id="rId4"/>
            </a:endParaRPr>
          </a:p>
          <a:p>
            <a:r>
              <a:rPr lang="cs-CZ" altLang="cs-CZ" sz="1600" smtClean="0">
                <a:hlinkClick r:id="rId4"/>
              </a:rPr>
              <a:t>http://mysi.heureka.cz/logitech-performance-mouse-mx/galerie/</a:t>
            </a:r>
            <a:endParaRPr lang="cs-CZ" altLang="cs-CZ" sz="1600" smtClean="0">
              <a:hlinkClick r:id="rId5"/>
            </a:endParaRPr>
          </a:p>
          <a:p>
            <a:r>
              <a:rPr lang="cs-CZ" altLang="cs-CZ" sz="1600" smtClean="0">
                <a:hlinkClick r:id="rId5"/>
              </a:rPr>
              <a:t>http://linkuj.cz/?id=show&amp;viewnr=4&amp;typ=0&amp;par=59224</a:t>
            </a:r>
            <a:endParaRPr lang="cs-CZ" altLang="cs-CZ" sz="1600" smtClean="0">
              <a:hlinkClick r:id="rId6"/>
            </a:endParaRPr>
          </a:p>
          <a:p>
            <a:r>
              <a:rPr lang="cs-CZ" altLang="cs-CZ" sz="1600" smtClean="0">
                <a:hlinkClick r:id="rId6"/>
              </a:rPr>
              <a:t>http://www.inquisitr.com/51507/apple-tablet-release-date-gets-narrowed-down-prices-get-estimated/</a:t>
            </a:r>
            <a:endParaRPr lang="cs-CZ" altLang="cs-CZ" sz="1600" smtClean="0">
              <a:hlinkClick r:id="rId7"/>
            </a:endParaRPr>
          </a:p>
          <a:p>
            <a:r>
              <a:rPr lang="cs-CZ" altLang="cs-CZ" sz="1600" smtClean="0">
                <a:hlinkClick r:id="rId8"/>
              </a:rPr>
              <a:t>http://www.wayerless.com/2010/05/el-eee-pad-es-real-y-correra-windows-7/</a:t>
            </a:r>
            <a:endParaRPr lang="cs-CZ" altLang="cs-CZ" sz="1600" smtClean="0"/>
          </a:p>
          <a:p>
            <a:r>
              <a:rPr lang="cs-CZ" altLang="cs-CZ" sz="1600" smtClean="0">
                <a:hlinkClick r:id="rId9"/>
              </a:rPr>
              <a:t>http://home.zcu.cz/~vivana/obr/01.jpg</a:t>
            </a:r>
            <a:endParaRPr lang="cs-CZ" altLang="cs-CZ" sz="1600" smtClean="0">
              <a:hlinkClick r:id="rId10"/>
            </a:endParaRPr>
          </a:p>
          <a:p>
            <a:r>
              <a:rPr lang="cs-CZ" altLang="cs-CZ" sz="1600" smtClean="0">
                <a:hlinkClick r:id="rId10"/>
              </a:rPr>
              <a:t>http://www.hardwaremarketplace.com/information-guide/all-about-modems.html</a:t>
            </a:r>
            <a:endParaRPr lang="cs-CZ" altLang="cs-CZ" sz="1600" smtClean="0">
              <a:hlinkClick r:id="rId11"/>
            </a:endParaRPr>
          </a:p>
          <a:p>
            <a:r>
              <a:rPr lang="cs-CZ" altLang="cs-CZ" sz="1600" smtClean="0">
                <a:hlinkClick r:id="rId11"/>
              </a:rPr>
              <a:t>http://www.techfresh.net/icon-401-wireless-usb-modem/</a:t>
            </a:r>
            <a:endParaRPr lang="cs-CZ" altLang="cs-CZ" sz="1600" smtClean="0">
              <a:hlinkClick r:id="rId12"/>
            </a:endParaRPr>
          </a:p>
          <a:p>
            <a:r>
              <a:rPr lang="cs-CZ" altLang="cs-CZ" sz="1600" smtClean="0">
                <a:hlinkClick r:id="rId12"/>
              </a:rPr>
              <a:t>http://www.recenzeher.eu/hardware-clanek/asus-dsl-n55u-dvoupasmovy-adsl-modem-s-routerem/</a:t>
            </a:r>
            <a:endParaRPr lang="cs-CZ" altLang="cs-CZ" sz="1600" smtClean="0">
              <a:hlinkClick r:id="rId13"/>
            </a:endParaRPr>
          </a:p>
          <a:p>
            <a:r>
              <a:rPr lang="cs-CZ" altLang="cs-CZ" sz="1600" smtClean="0">
                <a:hlinkClick r:id="rId13"/>
              </a:rPr>
              <a:t>http://katalog.techdata.cz/p/smart-ups-sc-620va-230v-996196</a:t>
            </a:r>
            <a:endParaRPr lang="cs-CZ" altLang="cs-CZ" sz="1600" smtClean="0">
              <a:hlinkClick r:id="rId14"/>
            </a:endParaRPr>
          </a:p>
          <a:p>
            <a:r>
              <a:rPr lang="cs-CZ" altLang="cs-CZ" sz="1600" smtClean="0">
                <a:hlinkClick r:id="rId14"/>
              </a:rPr>
              <a:t>http://www.asia.ru/en/ProductInfo/1026700.html</a:t>
            </a:r>
            <a:endParaRPr lang="cs-CZ" altLang="cs-CZ" sz="1600" smtClean="0">
              <a:hlinkClick r:id="rId15"/>
            </a:endParaRPr>
          </a:p>
          <a:p>
            <a:r>
              <a:rPr lang="cs-CZ" altLang="cs-CZ" sz="1600" smtClean="0">
                <a:hlinkClick r:id="rId15"/>
              </a:rPr>
              <a:t>http://www.upsinverter.com/</a:t>
            </a:r>
            <a:endParaRPr lang="cs-CZ" altLang="cs-CZ" sz="1600" smtClean="0"/>
          </a:p>
        </p:txBody>
      </p:sp>
      <p:sp>
        <p:nvSpPr>
          <p:cNvPr id="7171" name="AutoShape 6">
            <a:hlinkClick r:id="" action="ppaction://hlinkshowjump?jump=endshow" highlightClick="1"/>
          </p:cNvPr>
          <p:cNvSpPr>
            <a:spLocks noChangeArrowheads="1"/>
          </p:cNvSpPr>
          <p:nvPr/>
        </p:nvSpPr>
        <p:spPr bwMode="auto">
          <a:xfrm>
            <a:off x="7740650" y="6308725"/>
            <a:ext cx="1403350" cy="549275"/>
          </a:xfrm>
          <a:prstGeom prst="actionButtonEnd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  <p:transition spd="med">
    <p:blinds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1120</TotalTime>
  <Words>352</Words>
  <Application>Microsoft Office PowerPoint</Application>
  <PresentationFormat>Předvádění na obrazovce (4:3)</PresentationFormat>
  <Paragraphs>45</Paragraphs>
  <Slides>6</Slides>
  <Notes>6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Calibri</vt:lpstr>
      <vt:lpstr>Arial</vt:lpstr>
      <vt:lpstr>Motiv systému Office</vt:lpstr>
      <vt:lpstr>Myš, tablet, modem, UPS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Použití počítačů</dc:title>
  <dc:creator>Notebook4</dc:creator>
  <cp:lastModifiedBy>Dum</cp:lastModifiedBy>
  <cp:revision>90</cp:revision>
  <dcterms:created xsi:type="dcterms:W3CDTF">2012-10-17T16:09:35Z</dcterms:created>
  <dcterms:modified xsi:type="dcterms:W3CDTF">2014-03-18T18:53:23Z</dcterms:modified>
</cp:coreProperties>
</file>