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FEA586-69CF-49C8-970B-5B5C6596FF00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2EFDD30-6103-4CD1-9131-6775B00B96BD}">
      <dgm:prSet phldrT="[Text]"/>
      <dgm:spPr/>
      <dgm:t>
        <a:bodyPr/>
        <a:lstStyle/>
        <a:p>
          <a:r>
            <a:rPr lang="cs-CZ" smtClean="0">
              <a:solidFill>
                <a:schemeClr val="bg1"/>
              </a:solidFill>
            </a:rPr>
            <a:t>šrou __</a:t>
          </a:r>
          <a:endParaRPr lang="cs-CZ">
            <a:solidFill>
              <a:schemeClr val="bg1"/>
            </a:solidFill>
          </a:endParaRPr>
        </a:p>
      </dgm:t>
    </dgm:pt>
    <dgm:pt modelId="{92A5E5A6-88DC-4726-A04E-8984814443AB}" type="parTrans" cxnId="{B52D01A8-32C8-47E2-8FF9-7D0734BB0928}">
      <dgm:prSet/>
      <dgm:spPr/>
      <dgm:t>
        <a:bodyPr/>
        <a:lstStyle/>
        <a:p>
          <a:endParaRPr lang="cs-CZ"/>
        </a:p>
      </dgm:t>
    </dgm:pt>
    <dgm:pt modelId="{06FABFF6-3EC5-49F5-A3EC-81E67077E822}" type="sibTrans" cxnId="{B52D01A8-32C8-47E2-8FF9-7D0734BB0928}">
      <dgm:prSet/>
      <dgm:spPr/>
      <dgm:t>
        <a:bodyPr/>
        <a:lstStyle/>
        <a:p>
          <a:endParaRPr lang="cs-CZ"/>
        </a:p>
      </dgm:t>
    </dgm:pt>
    <dgm:pt modelId="{B840EC45-2E17-48C4-BF17-237F12FCB384}">
      <dgm:prSet phldrT="[Text]"/>
      <dgm:spPr/>
      <dgm:t>
        <a:bodyPr/>
        <a:lstStyle/>
        <a:p>
          <a:r>
            <a:rPr lang="cs-CZ" smtClean="0">
              <a:solidFill>
                <a:schemeClr val="bg1"/>
              </a:solidFill>
            </a:rPr>
            <a:t>vti __</a:t>
          </a:r>
          <a:endParaRPr lang="cs-CZ">
            <a:solidFill>
              <a:schemeClr val="bg1"/>
            </a:solidFill>
          </a:endParaRPr>
        </a:p>
      </dgm:t>
    </dgm:pt>
    <dgm:pt modelId="{4503E7A7-2C1A-4E65-A17D-6F9100124CD9}" type="parTrans" cxnId="{35867FD3-DA33-4F98-B616-89E02415228A}">
      <dgm:prSet/>
      <dgm:spPr/>
      <dgm:t>
        <a:bodyPr/>
        <a:lstStyle/>
        <a:p>
          <a:endParaRPr lang="cs-CZ"/>
        </a:p>
      </dgm:t>
    </dgm:pt>
    <dgm:pt modelId="{DC40CC59-D936-45BD-81BA-3094743B8381}" type="sibTrans" cxnId="{35867FD3-DA33-4F98-B616-89E02415228A}">
      <dgm:prSet/>
      <dgm:spPr/>
      <dgm:t>
        <a:bodyPr/>
        <a:lstStyle/>
        <a:p>
          <a:endParaRPr lang="cs-CZ"/>
        </a:p>
      </dgm:t>
    </dgm:pt>
    <dgm:pt modelId="{9ADC2CDF-32F3-4722-ACAB-42906F488339}">
      <dgm:prSet phldrT="[Text]"/>
      <dgm:spPr/>
      <dgm:t>
        <a:bodyPr/>
        <a:lstStyle/>
        <a:p>
          <a:r>
            <a:rPr lang="cs-CZ" smtClean="0">
              <a:solidFill>
                <a:schemeClr val="bg1"/>
              </a:solidFill>
            </a:rPr>
            <a:t>so __</a:t>
          </a:r>
          <a:endParaRPr lang="cs-CZ">
            <a:solidFill>
              <a:schemeClr val="bg1"/>
            </a:solidFill>
          </a:endParaRPr>
        </a:p>
      </dgm:t>
    </dgm:pt>
    <dgm:pt modelId="{C4C7ED68-1DE9-4D4A-8C81-A3F1F65D40FB}" type="parTrans" cxnId="{DE3088B3-8B73-4784-B4DD-1CD64FE54CA9}">
      <dgm:prSet/>
      <dgm:spPr/>
      <dgm:t>
        <a:bodyPr/>
        <a:lstStyle/>
        <a:p>
          <a:endParaRPr lang="cs-CZ"/>
        </a:p>
      </dgm:t>
    </dgm:pt>
    <dgm:pt modelId="{8BE19427-BDA1-4E84-A808-847AC80BB22C}" type="sibTrans" cxnId="{DE3088B3-8B73-4784-B4DD-1CD64FE54CA9}">
      <dgm:prSet/>
      <dgm:spPr/>
      <dgm:t>
        <a:bodyPr/>
        <a:lstStyle/>
        <a:p>
          <a:endParaRPr lang="cs-CZ"/>
        </a:p>
      </dgm:t>
    </dgm:pt>
    <dgm:pt modelId="{C3196AEE-6EF2-4C64-B79B-4C1FB54D24BC}">
      <dgm:prSet phldrT="[Text]"/>
      <dgm:spPr/>
      <dgm:t>
        <a:bodyPr/>
        <a:lstStyle/>
        <a:p>
          <a:r>
            <a:rPr lang="cs-CZ" smtClean="0">
              <a:solidFill>
                <a:schemeClr val="bg1"/>
              </a:solidFill>
            </a:rPr>
            <a:t>ža __ka</a:t>
          </a:r>
          <a:endParaRPr lang="cs-CZ">
            <a:solidFill>
              <a:schemeClr val="bg1"/>
            </a:solidFill>
          </a:endParaRPr>
        </a:p>
      </dgm:t>
    </dgm:pt>
    <dgm:pt modelId="{59CE5A1C-156B-4BEA-B6D3-E6EB9CFACAD5}" type="parTrans" cxnId="{70C8012F-7BD8-4444-BE9F-2AC5C64292F8}">
      <dgm:prSet/>
      <dgm:spPr/>
      <dgm:t>
        <a:bodyPr/>
        <a:lstStyle/>
        <a:p>
          <a:endParaRPr lang="cs-CZ"/>
        </a:p>
      </dgm:t>
    </dgm:pt>
    <dgm:pt modelId="{192FC401-3893-4138-A49B-01B4EC7B7C25}" type="sibTrans" cxnId="{70C8012F-7BD8-4444-BE9F-2AC5C64292F8}">
      <dgm:prSet/>
      <dgm:spPr/>
      <dgm:t>
        <a:bodyPr/>
        <a:lstStyle/>
        <a:p>
          <a:endParaRPr lang="cs-CZ"/>
        </a:p>
      </dgm:t>
    </dgm:pt>
    <dgm:pt modelId="{66AFD087-3129-4B06-BE9F-185A8A5AB4AE}">
      <dgm:prSet phldrT="[Text]"/>
      <dgm:spPr/>
      <dgm:t>
        <a:bodyPr/>
        <a:lstStyle/>
        <a:p>
          <a:r>
            <a:rPr lang="cs-CZ" smtClean="0">
              <a:solidFill>
                <a:schemeClr val="bg1"/>
              </a:solidFill>
            </a:rPr>
            <a:t>náku __</a:t>
          </a:r>
          <a:endParaRPr lang="cs-CZ">
            <a:solidFill>
              <a:schemeClr val="bg1"/>
            </a:solidFill>
          </a:endParaRPr>
        </a:p>
      </dgm:t>
    </dgm:pt>
    <dgm:pt modelId="{F1307073-85C3-452F-9CE4-5F3A9257ABA0}" type="parTrans" cxnId="{1DA0C74C-220D-470F-9DF0-FFC2914B4CC1}">
      <dgm:prSet/>
      <dgm:spPr/>
      <dgm:t>
        <a:bodyPr/>
        <a:lstStyle/>
        <a:p>
          <a:endParaRPr lang="cs-CZ"/>
        </a:p>
      </dgm:t>
    </dgm:pt>
    <dgm:pt modelId="{6CD3F16D-525E-4962-A12A-1A559E075BBE}" type="sibTrans" cxnId="{1DA0C74C-220D-470F-9DF0-FFC2914B4CC1}">
      <dgm:prSet/>
      <dgm:spPr/>
      <dgm:t>
        <a:bodyPr/>
        <a:lstStyle/>
        <a:p>
          <a:endParaRPr lang="cs-CZ"/>
        </a:p>
      </dgm:t>
    </dgm:pt>
    <dgm:pt modelId="{ACBE9B23-A984-4E5A-8582-714B8F126451}" type="pres">
      <dgm:prSet presAssocID="{07FEA586-69CF-49C8-970B-5B5C6596FF00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1C998A7-782F-4DEF-9527-10C920246D0C}" type="pres">
      <dgm:prSet presAssocID="{82EFDD30-6103-4CD1-9131-6775B00B96BD}" presName="node" presStyleLbl="node1" presStyleIdx="0" presStyleCnt="5" custRadScaleRad="100146" custRadScaleInc="-31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6412F6-BEBF-411E-BBD2-E87213C2F2DA}" type="pres">
      <dgm:prSet presAssocID="{82EFDD30-6103-4CD1-9131-6775B00B96BD}" presName="spNode" presStyleCnt="0"/>
      <dgm:spPr/>
    </dgm:pt>
    <dgm:pt modelId="{9829E5BD-C8F5-4442-943D-49284DD77B42}" type="pres">
      <dgm:prSet presAssocID="{06FABFF6-3EC5-49F5-A3EC-81E67077E822}" presName="sibTrans" presStyleLbl="sibTrans1D1" presStyleIdx="0" presStyleCnt="5"/>
      <dgm:spPr/>
      <dgm:t>
        <a:bodyPr/>
        <a:lstStyle/>
        <a:p>
          <a:endParaRPr lang="cs-CZ"/>
        </a:p>
      </dgm:t>
    </dgm:pt>
    <dgm:pt modelId="{C9A96442-6C50-4A27-BB5B-EA786B606F72}" type="pres">
      <dgm:prSet presAssocID="{B840EC45-2E17-48C4-BF17-237F12FCB384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EDFBEA-0973-4C39-9F75-7EAA97AD0939}" type="pres">
      <dgm:prSet presAssocID="{B840EC45-2E17-48C4-BF17-237F12FCB384}" presName="spNode" presStyleCnt="0"/>
      <dgm:spPr/>
    </dgm:pt>
    <dgm:pt modelId="{E9FD2C6B-4B7C-451A-A4AF-BB6373F5FE19}" type="pres">
      <dgm:prSet presAssocID="{DC40CC59-D936-45BD-81BA-3094743B8381}" presName="sibTrans" presStyleLbl="sibTrans1D1" presStyleIdx="1" presStyleCnt="5"/>
      <dgm:spPr/>
      <dgm:t>
        <a:bodyPr/>
        <a:lstStyle/>
        <a:p>
          <a:endParaRPr lang="cs-CZ"/>
        </a:p>
      </dgm:t>
    </dgm:pt>
    <dgm:pt modelId="{D2EBCBA3-2AD0-4CA7-8662-41D3B236D363}" type="pres">
      <dgm:prSet presAssocID="{9ADC2CDF-32F3-4722-ACAB-42906F48833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C63E67-413C-4877-8E7F-197C715C916B}" type="pres">
      <dgm:prSet presAssocID="{9ADC2CDF-32F3-4722-ACAB-42906F488339}" presName="spNode" presStyleCnt="0"/>
      <dgm:spPr/>
    </dgm:pt>
    <dgm:pt modelId="{7665B609-7DDE-466E-B36E-7433B2FCA8E7}" type="pres">
      <dgm:prSet presAssocID="{8BE19427-BDA1-4E84-A808-847AC80BB22C}" presName="sibTrans" presStyleLbl="sibTrans1D1" presStyleIdx="2" presStyleCnt="5"/>
      <dgm:spPr/>
      <dgm:t>
        <a:bodyPr/>
        <a:lstStyle/>
        <a:p>
          <a:endParaRPr lang="cs-CZ"/>
        </a:p>
      </dgm:t>
    </dgm:pt>
    <dgm:pt modelId="{0D1681AA-5276-46B6-9CD5-1EAAB9107ED9}" type="pres">
      <dgm:prSet presAssocID="{C3196AEE-6EF2-4C64-B79B-4C1FB54D24B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8E0E2D-5F3D-431A-8050-178220A44801}" type="pres">
      <dgm:prSet presAssocID="{C3196AEE-6EF2-4C64-B79B-4C1FB54D24BC}" presName="spNode" presStyleCnt="0"/>
      <dgm:spPr/>
    </dgm:pt>
    <dgm:pt modelId="{13222627-E167-446A-BF40-0A538DA06DE4}" type="pres">
      <dgm:prSet presAssocID="{192FC401-3893-4138-A49B-01B4EC7B7C25}" presName="sibTrans" presStyleLbl="sibTrans1D1" presStyleIdx="3" presStyleCnt="5"/>
      <dgm:spPr/>
      <dgm:t>
        <a:bodyPr/>
        <a:lstStyle/>
        <a:p>
          <a:endParaRPr lang="cs-CZ"/>
        </a:p>
      </dgm:t>
    </dgm:pt>
    <dgm:pt modelId="{15A2955E-A65A-4ADF-80DE-08027AA31DE8}" type="pres">
      <dgm:prSet presAssocID="{66AFD087-3129-4B06-BE9F-185A8A5AB4AE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A38C0A-9934-47F0-A6C9-240F908BFC30}" type="pres">
      <dgm:prSet presAssocID="{66AFD087-3129-4B06-BE9F-185A8A5AB4AE}" presName="spNode" presStyleCnt="0"/>
      <dgm:spPr/>
    </dgm:pt>
    <dgm:pt modelId="{AF8D4A12-BC98-44A9-8EE7-383D0D2F6890}" type="pres">
      <dgm:prSet presAssocID="{6CD3F16D-525E-4962-A12A-1A559E075BBE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DE3088B3-8B73-4784-B4DD-1CD64FE54CA9}" srcId="{07FEA586-69CF-49C8-970B-5B5C6596FF00}" destId="{9ADC2CDF-32F3-4722-ACAB-42906F488339}" srcOrd="2" destOrd="0" parTransId="{C4C7ED68-1DE9-4D4A-8C81-A3F1F65D40FB}" sibTransId="{8BE19427-BDA1-4E84-A808-847AC80BB22C}"/>
    <dgm:cxn modelId="{1DA0C74C-220D-470F-9DF0-FFC2914B4CC1}" srcId="{07FEA586-69CF-49C8-970B-5B5C6596FF00}" destId="{66AFD087-3129-4B06-BE9F-185A8A5AB4AE}" srcOrd="4" destOrd="0" parTransId="{F1307073-85C3-452F-9CE4-5F3A9257ABA0}" sibTransId="{6CD3F16D-525E-4962-A12A-1A559E075BBE}"/>
    <dgm:cxn modelId="{84948C41-8A0B-4FCF-9D69-BC28E940A34D}" type="presOf" srcId="{DC40CC59-D936-45BD-81BA-3094743B8381}" destId="{E9FD2C6B-4B7C-451A-A4AF-BB6373F5FE19}" srcOrd="0" destOrd="0" presId="urn:microsoft.com/office/officeart/2005/8/layout/cycle5"/>
    <dgm:cxn modelId="{775EA1B1-39F5-4CF6-8536-D0B3795FC3DE}" type="presOf" srcId="{8BE19427-BDA1-4E84-A808-847AC80BB22C}" destId="{7665B609-7DDE-466E-B36E-7433B2FCA8E7}" srcOrd="0" destOrd="0" presId="urn:microsoft.com/office/officeart/2005/8/layout/cycle5"/>
    <dgm:cxn modelId="{B52D01A8-32C8-47E2-8FF9-7D0734BB0928}" srcId="{07FEA586-69CF-49C8-970B-5B5C6596FF00}" destId="{82EFDD30-6103-4CD1-9131-6775B00B96BD}" srcOrd="0" destOrd="0" parTransId="{92A5E5A6-88DC-4726-A04E-8984814443AB}" sibTransId="{06FABFF6-3EC5-49F5-A3EC-81E67077E822}"/>
    <dgm:cxn modelId="{BD49F689-0D00-417D-9A7E-70434E7F1A88}" type="presOf" srcId="{9ADC2CDF-32F3-4722-ACAB-42906F488339}" destId="{D2EBCBA3-2AD0-4CA7-8662-41D3B236D363}" srcOrd="0" destOrd="0" presId="urn:microsoft.com/office/officeart/2005/8/layout/cycle5"/>
    <dgm:cxn modelId="{68CBE291-CC46-4F08-A6E9-570993C09898}" type="presOf" srcId="{66AFD087-3129-4B06-BE9F-185A8A5AB4AE}" destId="{15A2955E-A65A-4ADF-80DE-08027AA31DE8}" srcOrd="0" destOrd="0" presId="urn:microsoft.com/office/officeart/2005/8/layout/cycle5"/>
    <dgm:cxn modelId="{543CDB48-35AF-4C03-B163-87A95EBABC60}" type="presOf" srcId="{06FABFF6-3EC5-49F5-A3EC-81E67077E822}" destId="{9829E5BD-C8F5-4442-943D-49284DD77B42}" srcOrd="0" destOrd="0" presId="urn:microsoft.com/office/officeart/2005/8/layout/cycle5"/>
    <dgm:cxn modelId="{8DC2F3D6-7CAA-4265-8BC0-92B419C2D1B6}" type="presOf" srcId="{6CD3F16D-525E-4962-A12A-1A559E075BBE}" destId="{AF8D4A12-BC98-44A9-8EE7-383D0D2F6890}" srcOrd="0" destOrd="0" presId="urn:microsoft.com/office/officeart/2005/8/layout/cycle5"/>
    <dgm:cxn modelId="{6B5F660E-1686-4174-B67A-85A48EDFB74B}" type="presOf" srcId="{07FEA586-69CF-49C8-970B-5B5C6596FF00}" destId="{ACBE9B23-A984-4E5A-8582-714B8F126451}" srcOrd="0" destOrd="0" presId="urn:microsoft.com/office/officeart/2005/8/layout/cycle5"/>
    <dgm:cxn modelId="{35867FD3-DA33-4F98-B616-89E02415228A}" srcId="{07FEA586-69CF-49C8-970B-5B5C6596FF00}" destId="{B840EC45-2E17-48C4-BF17-237F12FCB384}" srcOrd="1" destOrd="0" parTransId="{4503E7A7-2C1A-4E65-A17D-6F9100124CD9}" sibTransId="{DC40CC59-D936-45BD-81BA-3094743B8381}"/>
    <dgm:cxn modelId="{02224D3C-87F6-4295-AD12-4D89E4497854}" type="presOf" srcId="{C3196AEE-6EF2-4C64-B79B-4C1FB54D24BC}" destId="{0D1681AA-5276-46B6-9CD5-1EAAB9107ED9}" srcOrd="0" destOrd="0" presId="urn:microsoft.com/office/officeart/2005/8/layout/cycle5"/>
    <dgm:cxn modelId="{81385D76-028C-4233-BDE1-A84AA2FA9C0E}" type="presOf" srcId="{82EFDD30-6103-4CD1-9131-6775B00B96BD}" destId="{91C998A7-782F-4DEF-9527-10C920246D0C}" srcOrd="0" destOrd="0" presId="urn:microsoft.com/office/officeart/2005/8/layout/cycle5"/>
    <dgm:cxn modelId="{70C8012F-7BD8-4444-BE9F-2AC5C64292F8}" srcId="{07FEA586-69CF-49C8-970B-5B5C6596FF00}" destId="{C3196AEE-6EF2-4C64-B79B-4C1FB54D24BC}" srcOrd="3" destOrd="0" parTransId="{59CE5A1C-156B-4BEA-B6D3-E6EB9CFACAD5}" sibTransId="{192FC401-3893-4138-A49B-01B4EC7B7C25}"/>
    <dgm:cxn modelId="{218CC025-BBDB-4C55-BAC1-D8D0DFF45EF2}" type="presOf" srcId="{B840EC45-2E17-48C4-BF17-237F12FCB384}" destId="{C9A96442-6C50-4A27-BB5B-EA786B606F72}" srcOrd="0" destOrd="0" presId="urn:microsoft.com/office/officeart/2005/8/layout/cycle5"/>
    <dgm:cxn modelId="{1C001456-B24D-4C02-84C7-A86E854ADC6B}" type="presOf" srcId="{192FC401-3893-4138-A49B-01B4EC7B7C25}" destId="{13222627-E167-446A-BF40-0A538DA06DE4}" srcOrd="0" destOrd="0" presId="urn:microsoft.com/office/officeart/2005/8/layout/cycle5"/>
    <dgm:cxn modelId="{5B4EA53A-AAF7-46C2-96EB-C07AB1F99D6A}" type="presParOf" srcId="{ACBE9B23-A984-4E5A-8582-714B8F126451}" destId="{91C998A7-782F-4DEF-9527-10C920246D0C}" srcOrd="0" destOrd="0" presId="urn:microsoft.com/office/officeart/2005/8/layout/cycle5"/>
    <dgm:cxn modelId="{5F0C06CF-8C67-4DB8-ABC7-3F5A5CD19CBA}" type="presParOf" srcId="{ACBE9B23-A984-4E5A-8582-714B8F126451}" destId="{6D6412F6-BEBF-411E-BBD2-E87213C2F2DA}" srcOrd="1" destOrd="0" presId="urn:microsoft.com/office/officeart/2005/8/layout/cycle5"/>
    <dgm:cxn modelId="{33F0EE27-810B-46F6-8C05-F3D2CEF74F97}" type="presParOf" srcId="{ACBE9B23-A984-4E5A-8582-714B8F126451}" destId="{9829E5BD-C8F5-4442-943D-49284DD77B42}" srcOrd="2" destOrd="0" presId="urn:microsoft.com/office/officeart/2005/8/layout/cycle5"/>
    <dgm:cxn modelId="{06D46068-093F-4E00-817C-653BBBDE3F77}" type="presParOf" srcId="{ACBE9B23-A984-4E5A-8582-714B8F126451}" destId="{C9A96442-6C50-4A27-BB5B-EA786B606F72}" srcOrd="3" destOrd="0" presId="urn:microsoft.com/office/officeart/2005/8/layout/cycle5"/>
    <dgm:cxn modelId="{82BDBD4B-689F-4E40-9276-A706E725797E}" type="presParOf" srcId="{ACBE9B23-A984-4E5A-8582-714B8F126451}" destId="{49EDFBEA-0973-4C39-9F75-7EAA97AD0939}" srcOrd="4" destOrd="0" presId="urn:microsoft.com/office/officeart/2005/8/layout/cycle5"/>
    <dgm:cxn modelId="{9EC25EB8-553A-47EB-83DC-62668B6190C8}" type="presParOf" srcId="{ACBE9B23-A984-4E5A-8582-714B8F126451}" destId="{E9FD2C6B-4B7C-451A-A4AF-BB6373F5FE19}" srcOrd="5" destOrd="0" presId="urn:microsoft.com/office/officeart/2005/8/layout/cycle5"/>
    <dgm:cxn modelId="{9A900342-797A-45E4-BE01-3B6CBFD4E687}" type="presParOf" srcId="{ACBE9B23-A984-4E5A-8582-714B8F126451}" destId="{D2EBCBA3-2AD0-4CA7-8662-41D3B236D363}" srcOrd="6" destOrd="0" presId="urn:microsoft.com/office/officeart/2005/8/layout/cycle5"/>
    <dgm:cxn modelId="{6F3CC182-F918-4916-8C62-2841B3B0BE19}" type="presParOf" srcId="{ACBE9B23-A984-4E5A-8582-714B8F126451}" destId="{B3C63E67-413C-4877-8E7F-197C715C916B}" srcOrd="7" destOrd="0" presId="urn:microsoft.com/office/officeart/2005/8/layout/cycle5"/>
    <dgm:cxn modelId="{731A2B47-9DCA-4186-847A-D8DD410DDD53}" type="presParOf" srcId="{ACBE9B23-A984-4E5A-8582-714B8F126451}" destId="{7665B609-7DDE-466E-B36E-7433B2FCA8E7}" srcOrd="8" destOrd="0" presId="urn:microsoft.com/office/officeart/2005/8/layout/cycle5"/>
    <dgm:cxn modelId="{FBA8BBB2-C9F8-4743-9B4A-C4D801309015}" type="presParOf" srcId="{ACBE9B23-A984-4E5A-8582-714B8F126451}" destId="{0D1681AA-5276-46B6-9CD5-1EAAB9107ED9}" srcOrd="9" destOrd="0" presId="urn:microsoft.com/office/officeart/2005/8/layout/cycle5"/>
    <dgm:cxn modelId="{C3C336D4-8391-479A-8C81-5572F762A797}" type="presParOf" srcId="{ACBE9B23-A984-4E5A-8582-714B8F126451}" destId="{C18E0E2D-5F3D-431A-8050-178220A44801}" srcOrd="10" destOrd="0" presId="urn:microsoft.com/office/officeart/2005/8/layout/cycle5"/>
    <dgm:cxn modelId="{F72803B3-3024-44F2-A85B-36A8715A0D63}" type="presParOf" srcId="{ACBE9B23-A984-4E5A-8582-714B8F126451}" destId="{13222627-E167-446A-BF40-0A538DA06DE4}" srcOrd="11" destOrd="0" presId="urn:microsoft.com/office/officeart/2005/8/layout/cycle5"/>
    <dgm:cxn modelId="{EC5AF01A-C9C9-478B-8AD2-659744B78EC4}" type="presParOf" srcId="{ACBE9B23-A984-4E5A-8582-714B8F126451}" destId="{15A2955E-A65A-4ADF-80DE-08027AA31DE8}" srcOrd="12" destOrd="0" presId="urn:microsoft.com/office/officeart/2005/8/layout/cycle5"/>
    <dgm:cxn modelId="{AEE971FC-DC6E-400E-BAF9-DC53743C68C6}" type="presParOf" srcId="{ACBE9B23-A984-4E5A-8582-714B8F126451}" destId="{4AA38C0A-9934-47F0-A6C9-240F908BFC30}" srcOrd="13" destOrd="0" presId="urn:microsoft.com/office/officeart/2005/8/layout/cycle5"/>
    <dgm:cxn modelId="{24B3088D-45F4-4A9B-B998-5221A32A08B2}" type="presParOf" srcId="{ACBE9B23-A984-4E5A-8582-714B8F126451}" destId="{AF8D4A12-BC98-44A9-8EE7-383D0D2F6890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C998A7-782F-4DEF-9527-10C920246D0C}">
      <dsp:nvSpPr>
        <dsp:cNvPr id="0" name=""/>
        <dsp:cNvSpPr/>
      </dsp:nvSpPr>
      <dsp:spPr>
        <a:xfrm>
          <a:off x="2357452" y="0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solidFill>
                <a:schemeClr val="bg1"/>
              </a:solidFill>
            </a:rPr>
            <a:t>šrou __</a:t>
          </a:r>
          <a:endParaRPr lang="cs-CZ" sz="2400" kern="1200">
            <a:solidFill>
              <a:schemeClr val="bg1"/>
            </a:solidFill>
          </a:endParaRPr>
        </a:p>
      </dsp:txBody>
      <dsp:txXfrm>
        <a:off x="2399812" y="42360"/>
        <a:ext cx="1250268" cy="783022"/>
      </dsp:txXfrm>
    </dsp:sp>
    <dsp:sp modelId="{9829E5BD-C8F5-4442-943D-49284DD77B42}">
      <dsp:nvSpPr>
        <dsp:cNvPr id="0" name=""/>
        <dsp:cNvSpPr/>
      </dsp:nvSpPr>
      <dsp:spPr>
        <a:xfrm>
          <a:off x="1312898" y="432516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563711" y="212355"/>
              </a:moveTo>
              <a:arcTo wR="1732594" hR="1732594" stAng="17919930" swAng="124357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A96442-6C50-4A27-BB5B-EA786B606F72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solidFill>
                <a:schemeClr val="bg1"/>
              </a:solidFill>
            </a:rPr>
            <a:t>vti __</a:t>
          </a:r>
          <a:endParaRPr lang="cs-CZ" sz="2400" kern="1200">
            <a:solidFill>
              <a:schemeClr val="bg1"/>
            </a:solidFill>
          </a:endParaRPr>
        </a:p>
      </dsp:txBody>
      <dsp:txXfrm>
        <a:off x="4070661" y="1241923"/>
        <a:ext cx="1250268" cy="783022"/>
      </dsp:txXfrm>
    </dsp:sp>
    <dsp:sp modelId="{E9FD2C6B-4B7C-451A-A4AF-BB6373F5FE19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1025" y="1852639"/>
              </a:moveTo>
              <a:arcTo wR="1732594" hR="1732594" stAng="21838381" swAng="13592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EBCBA3-2AD0-4CA7-8662-41D3B236D363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solidFill>
                <a:schemeClr val="bg1"/>
              </a:solidFill>
            </a:rPr>
            <a:t>so __</a:t>
          </a:r>
          <a:endParaRPr lang="cs-CZ" sz="2400" kern="1200">
            <a:solidFill>
              <a:schemeClr val="bg1"/>
            </a:solidFill>
          </a:endParaRPr>
        </a:p>
      </dsp:txBody>
      <dsp:txXfrm>
        <a:off x="3441259" y="3179023"/>
        <a:ext cx="1250268" cy="783022"/>
      </dsp:txXfrm>
    </dsp:sp>
    <dsp:sp modelId="{7665B609-7DDE-466E-B36E-7433B2FCA8E7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1945042" y="3452114"/>
              </a:moveTo>
              <a:arcTo wR="1732594" hR="1732594" stAng="4977406" swAng="84518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1681AA-5276-46B6-9CD5-1EAAB9107ED9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solidFill>
                <a:schemeClr val="bg1"/>
              </a:solidFill>
            </a:rPr>
            <a:t>ža __ka</a:t>
          </a:r>
          <a:endParaRPr lang="cs-CZ" sz="2400" kern="1200">
            <a:solidFill>
              <a:schemeClr val="bg1"/>
            </a:solidFill>
          </a:endParaRPr>
        </a:p>
      </dsp:txBody>
      <dsp:txXfrm>
        <a:off x="1404472" y="3179023"/>
        <a:ext cx="1250268" cy="783022"/>
      </dsp:txXfrm>
    </dsp:sp>
    <dsp:sp modelId="{13222627-E167-446A-BF40-0A538DA06DE4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183747" y="2509097"/>
              </a:moveTo>
              <a:arcTo wR="1732594" hR="1732594" stAng="9202406" swAng="135921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A2955E-A65A-4ADF-80DE-08027AA31DE8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>
              <a:solidFill>
                <a:schemeClr val="bg1"/>
              </a:solidFill>
            </a:rPr>
            <a:t>náku __</a:t>
          </a:r>
          <a:endParaRPr lang="cs-CZ" sz="2400" kern="1200">
            <a:solidFill>
              <a:schemeClr val="bg1"/>
            </a:solidFill>
          </a:endParaRPr>
        </a:p>
      </dsp:txBody>
      <dsp:txXfrm>
        <a:off x="775070" y="1241923"/>
        <a:ext cx="1250268" cy="783022"/>
      </dsp:txXfrm>
    </dsp:sp>
    <dsp:sp modelId="{AF8D4A12-BC98-44A9-8EE7-383D0D2F6890}">
      <dsp:nvSpPr>
        <dsp:cNvPr id="0" name=""/>
        <dsp:cNvSpPr/>
      </dsp:nvSpPr>
      <dsp:spPr>
        <a:xfrm>
          <a:off x="1318024" y="432349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410914" y="612306"/>
              </a:moveTo>
              <a:arcTo wR="1732594" hR="1732594" stAng="13217124" swAng="118247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1BD40FF-AE18-47CB-AC2B-473A24CD5792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4CAD36C-D8E0-4084-90BF-D389DF72C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3644900"/>
            <a:ext cx="7099326" cy="1752600"/>
          </a:xfrm>
        </p:spPr>
        <p:txBody>
          <a:bodyPr rtlCol="0">
            <a:normAutofit fontScale="77500" lnSpcReduction="2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Zuzana Drábková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</a:t>
            </a:r>
            <a:r>
              <a:rPr lang="cs-CZ" smtClean="0"/>
              <a:t> VY_32_INOVACE_</a:t>
            </a:r>
            <a:r>
              <a:rPr lang="cs-CZ" smtClean="0">
                <a:solidFill>
                  <a:srgbClr val="FFC000"/>
                </a:solidFill>
              </a:rPr>
              <a:t>3B_14_Párové souhlásky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>
                <a:solidFill>
                  <a:srgbClr val="FFC000"/>
                </a:solidFill>
              </a:rPr>
              <a:t>Český </a:t>
            </a:r>
            <a:r>
              <a:rPr lang="cs-CZ" dirty="0">
                <a:solidFill>
                  <a:srgbClr val="FFC000"/>
                </a:solidFill>
              </a:rPr>
              <a:t>jazyk ve 3. a 4. </a:t>
            </a:r>
            <a:r>
              <a:rPr lang="cs-CZ" dirty="0" smtClean="0">
                <a:solidFill>
                  <a:srgbClr val="FFC000"/>
                </a:solidFill>
              </a:rPr>
              <a:t>ročníku ŽŠ</a:t>
            </a: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28.3.2012</a:t>
            </a:fld>
            <a:endParaRPr lang="cs-CZ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336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Žáci si v této hodině procvičí psaní souhlásek uvnitř slov.</a:t>
            </a:r>
          </a:p>
          <a:p>
            <a:r>
              <a:rPr lang="cs-CZ" dirty="0" smtClean="0"/>
              <a:t>V jednotlivých úkolech doplňují psaní </a:t>
            </a:r>
            <a:r>
              <a:rPr lang="cs-CZ" dirty="0" smtClean="0"/>
              <a:t>p - b,         d - t, ď - ť, f - v</a:t>
            </a:r>
            <a:r>
              <a:rPr lang="cs-CZ" dirty="0" smtClean="0"/>
              <a:t>, správné doplňování odůvodní.</a:t>
            </a:r>
          </a:p>
          <a:p>
            <a:r>
              <a:rPr lang="cs-CZ" dirty="0" smtClean="0"/>
              <a:t>Žáci si </a:t>
            </a:r>
            <a:r>
              <a:rPr lang="cs-CZ" dirty="0" smtClean="0"/>
              <a:t>zopakují </a:t>
            </a:r>
            <a:r>
              <a:rPr lang="cs-CZ" dirty="0" smtClean="0"/>
              <a:t>věty rozkazovací.</a:t>
            </a:r>
          </a:p>
          <a:p>
            <a:r>
              <a:rPr lang="cs-CZ" dirty="0" smtClean="0"/>
              <a:t>V dalším úkolu soutěží, hledají slovo, které začíná na </a:t>
            </a:r>
            <a:r>
              <a:rPr lang="cs-CZ" dirty="0" smtClean="0"/>
              <a:t>B a </a:t>
            </a:r>
            <a:r>
              <a:rPr lang="cs-CZ" dirty="0" smtClean="0"/>
              <a:t>končí na </a:t>
            </a:r>
            <a:r>
              <a:rPr lang="cs-CZ" dirty="0" smtClean="0"/>
              <a:t>V.</a:t>
            </a:r>
            <a:endParaRPr lang="cs-CZ" dirty="0" smtClean="0"/>
          </a:p>
          <a:p>
            <a:r>
              <a:rPr lang="cs-CZ" dirty="0" smtClean="0"/>
              <a:t>V posledním úkolu si zopakují slabiky.</a:t>
            </a:r>
          </a:p>
          <a:p>
            <a:r>
              <a:rPr lang="cs-CZ" dirty="0" smtClean="0"/>
              <a:t>Prezentace byla </a:t>
            </a:r>
            <a:r>
              <a:rPr lang="cs-CZ" dirty="0" err="1" smtClean="0"/>
              <a:t>odpilotována</a:t>
            </a:r>
            <a:r>
              <a:rPr lang="cs-CZ" dirty="0" smtClean="0"/>
              <a:t> na interaktivní tabuli.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Psaní souhlásek uvnitř a na konci slov.</a:t>
            </a:r>
            <a:br>
              <a:rPr lang="cs-CZ" smtClean="0"/>
            </a:br>
            <a:endParaRPr lang="cs-CZ"/>
          </a:p>
        </p:txBody>
      </p:sp>
      <p:pic>
        <p:nvPicPr>
          <p:cNvPr id="4" name="Zástupný symbol pro obsah 3" descr="zaba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357430"/>
            <a:ext cx="1952629" cy="2048660"/>
          </a:xfrm>
        </p:spPr>
      </p:pic>
      <p:sp>
        <p:nvSpPr>
          <p:cNvPr id="5" name="Oválný popisek 4"/>
          <p:cNvSpPr/>
          <p:nvPr/>
        </p:nvSpPr>
        <p:spPr>
          <a:xfrm>
            <a:off x="1785918" y="1357298"/>
            <a:ext cx="1785950" cy="10001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bg1"/>
                </a:solidFill>
              </a:rPr>
              <a:t>Doplň P-B</a:t>
            </a:r>
            <a:endParaRPr lang="cs-CZ">
              <a:solidFill>
                <a:schemeClr val="bg1"/>
              </a:solidFill>
            </a:endParaRPr>
          </a:p>
        </p:txBody>
      </p:sp>
      <p:graphicFrame>
        <p:nvGraphicFramePr>
          <p:cNvPr id="6" name="Diagram 5"/>
          <p:cNvGraphicFramePr/>
          <p:nvPr/>
        </p:nvGraphicFramePr>
        <p:xfrm>
          <a:off x="2357422" y="257174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r>
              <a:rPr lang="cs-CZ" dirty="0" smtClean="0"/>
              <a:t>D - T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04351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614470"/>
                <a:gridCol w="4786346"/>
                <a:gridCol w="1828784"/>
              </a:tblGrid>
              <a:tr h="840585">
                <a:tc>
                  <a:txBody>
                    <a:bodyPr/>
                    <a:lstStyle/>
                    <a:p>
                      <a:r>
                        <a:rPr lang="cs-CZ" b="0" smtClean="0"/>
                        <a:t>výle __ ,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protože jsme na 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585">
                <a:tc>
                  <a:txBody>
                    <a:bodyPr/>
                    <a:lstStyle/>
                    <a:p>
                      <a:r>
                        <a:rPr lang="cs-CZ" smtClean="0"/>
                        <a:t>hra __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 dva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585">
                <a:tc>
                  <a:txBody>
                    <a:bodyPr/>
                    <a:lstStyle/>
                    <a:p>
                      <a:r>
                        <a:rPr lang="cs-CZ" smtClean="0"/>
                        <a:t>scho __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 chodím po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585">
                <a:tc>
                  <a:txBody>
                    <a:bodyPr/>
                    <a:lstStyle/>
                    <a:p>
                      <a:r>
                        <a:rPr lang="cs-CZ" smtClean="0"/>
                        <a:t>drá</a:t>
                      </a:r>
                      <a:r>
                        <a:rPr lang="cs-CZ" baseline="0" smtClean="0"/>
                        <a:t> __ky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 je jeden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585">
                <a:tc>
                  <a:txBody>
                    <a:bodyPr/>
                    <a:lstStyle/>
                    <a:p>
                      <a:r>
                        <a:rPr lang="cs-CZ" smtClean="0"/>
                        <a:t>plo __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 táta staví dva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585">
                <a:tc>
                  <a:txBody>
                    <a:bodyPr/>
                    <a:lstStyle/>
                    <a:p>
                      <a:r>
                        <a:rPr lang="cs-CZ" smtClean="0"/>
                        <a:t>plo __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 strom</a:t>
                      </a:r>
                      <a:r>
                        <a:rPr lang="cs-CZ" baseline="0" smtClean="0"/>
                        <a:t> má dva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r>
              <a:rPr lang="cs-CZ" dirty="0" smtClean="0"/>
              <a:t>Ď - Ť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72074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400156"/>
                <a:gridCol w="5072098"/>
                <a:gridCol w="1757346"/>
              </a:tblGrid>
              <a:tr h="828679">
                <a:tc>
                  <a:txBody>
                    <a:bodyPr/>
                    <a:lstStyle/>
                    <a:p>
                      <a:r>
                        <a:rPr lang="cs-CZ" b="0" smtClean="0"/>
                        <a:t>sí</a:t>
                      </a:r>
                      <a:r>
                        <a:rPr lang="cs-CZ" b="0" baseline="0" smtClean="0"/>
                        <a:t> __ ,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protože jsou dvě</a:t>
                      </a:r>
                      <a:r>
                        <a:rPr lang="cs-CZ" b="0" baseline="0" smtClean="0"/>
                        <a:t> rybářské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8679">
                <a:tc>
                  <a:txBody>
                    <a:bodyPr/>
                    <a:lstStyle/>
                    <a:p>
                      <a:r>
                        <a:rPr lang="cs-CZ" smtClean="0"/>
                        <a:t>lo __</a:t>
                      </a:r>
                      <a:r>
                        <a:rPr lang="cs-CZ" baseline="0" smtClean="0"/>
                        <a:t>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 jsou dvě</a:t>
                      </a:r>
                      <a:r>
                        <a:rPr lang="cs-CZ" baseline="0" smtClean="0"/>
                        <a:t>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8679">
                <a:tc>
                  <a:txBody>
                    <a:bodyPr/>
                    <a:lstStyle/>
                    <a:p>
                      <a:r>
                        <a:rPr lang="cs-CZ" smtClean="0"/>
                        <a:t>labu __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</a:t>
                      </a:r>
                      <a:r>
                        <a:rPr lang="cs-CZ" baseline="0" smtClean="0"/>
                        <a:t> jsou dvě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8679">
                <a:tc>
                  <a:txBody>
                    <a:bodyPr/>
                    <a:lstStyle/>
                    <a:p>
                      <a:r>
                        <a:rPr lang="cs-CZ" smtClean="0"/>
                        <a:t>odpově</a:t>
                      </a:r>
                      <a:r>
                        <a:rPr lang="cs-CZ" baseline="0" smtClean="0"/>
                        <a:t> __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</a:t>
                      </a:r>
                      <a:r>
                        <a:rPr lang="cs-CZ" baseline="0" smtClean="0"/>
                        <a:t>e jsou dvě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8679">
                <a:tc>
                  <a:txBody>
                    <a:bodyPr/>
                    <a:lstStyle/>
                    <a:p>
                      <a:r>
                        <a:rPr lang="cs-CZ" smtClean="0"/>
                        <a:t>Posa</a:t>
                      </a:r>
                      <a:r>
                        <a:rPr lang="cs-CZ" baseline="0" smtClean="0"/>
                        <a:t> __ se.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Poslechneš</a:t>
                      </a:r>
                      <a:r>
                        <a:rPr lang="cs-CZ" baseline="0" smtClean="0"/>
                        <a:t> a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8679">
                <a:tc>
                  <a:txBody>
                    <a:bodyPr/>
                    <a:lstStyle/>
                    <a:p>
                      <a:r>
                        <a:rPr lang="cs-CZ" smtClean="0"/>
                        <a:t>Ukli</a:t>
                      </a:r>
                      <a:r>
                        <a:rPr lang="cs-CZ" baseline="0" smtClean="0"/>
                        <a:t> __ si.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Poslechneš</a:t>
                      </a:r>
                      <a:r>
                        <a:rPr lang="cs-CZ" baseline="0" smtClean="0"/>
                        <a:t> a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r>
              <a:rPr lang="cs-CZ" dirty="0" smtClean="0"/>
              <a:t>F - V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04351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614470"/>
                <a:gridCol w="4714908"/>
                <a:gridCol w="1900222"/>
              </a:tblGrid>
              <a:tr h="840585">
                <a:tc>
                  <a:txBody>
                    <a:bodyPr/>
                    <a:lstStyle/>
                    <a:p>
                      <a:r>
                        <a:rPr lang="cs-CZ" b="0" smtClean="0"/>
                        <a:t>ostro __ ,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protože je pět 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585">
                <a:tc>
                  <a:txBody>
                    <a:bodyPr/>
                    <a:lstStyle/>
                    <a:p>
                      <a:r>
                        <a:rPr lang="cs-CZ" smtClean="0"/>
                        <a:t>mrke __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 jsou dvě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585">
                <a:tc>
                  <a:txBody>
                    <a:bodyPr/>
                    <a:lstStyle/>
                    <a:p>
                      <a:r>
                        <a:rPr lang="cs-CZ" smtClean="0"/>
                        <a:t>koropte</a:t>
                      </a:r>
                      <a:r>
                        <a:rPr lang="cs-CZ" baseline="0" smtClean="0"/>
                        <a:t> __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</a:t>
                      </a:r>
                      <a:r>
                        <a:rPr lang="cs-CZ" baseline="0" smtClean="0"/>
                        <a:t> jsou dvě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585">
                <a:tc>
                  <a:txBody>
                    <a:bodyPr/>
                    <a:lstStyle/>
                    <a:p>
                      <a:r>
                        <a:rPr lang="cs-CZ" smtClean="0"/>
                        <a:t>le __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</a:t>
                      </a:r>
                      <a:r>
                        <a:rPr lang="cs-CZ" baseline="0" smtClean="0"/>
                        <a:t> je hodně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585">
                <a:tc>
                  <a:txBody>
                    <a:bodyPr/>
                    <a:lstStyle/>
                    <a:p>
                      <a:r>
                        <a:rPr lang="cs-CZ" smtClean="0"/>
                        <a:t>láhe</a:t>
                      </a:r>
                      <a:r>
                        <a:rPr lang="cs-CZ" baseline="0" smtClean="0"/>
                        <a:t> __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 jsou</a:t>
                      </a:r>
                      <a:r>
                        <a:rPr lang="cs-CZ" baseline="0" smtClean="0"/>
                        <a:t> dvě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0585">
                <a:tc>
                  <a:txBody>
                    <a:bodyPr/>
                    <a:lstStyle/>
                    <a:p>
                      <a:r>
                        <a:rPr lang="cs-CZ" smtClean="0"/>
                        <a:t>ko __ ,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protože hřebík</a:t>
                      </a:r>
                      <a:r>
                        <a:rPr lang="cs-CZ" baseline="0" smtClean="0"/>
                        <a:t> je z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Utvoř věty rozkazovací.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82919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614602"/>
                <a:gridCol w="5614998"/>
              </a:tblGrid>
              <a:tr h="804866">
                <a:tc>
                  <a:txBody>
                    <a:bodyPr/>
                    <a:lstStyle/>
                    <a:p>
                      <a:r>
                        <a:rPr lang="cs-CZ" b="0" smtClean="0"/>
                        <a:t>Krotíš se ?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4866">
                <a:tc>
                  <a:txBody>
                    <a:bodyPr/>
                    <a:lstStyle/>
                    <a:p>
                      <a:r>
                        <a:rPr lang="cs-CZ" smtClean="0"/>
                        <a:t>Uklidíš si ?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4866">
                <a:tc>
                  <a:txBody>
                    <a:bodyPr/>
                    <a:lstStyle/>
                    <a:p>
                      <a:r>
                        <a:rPr lang="cs-CZ" smtClean="0"/>
                        <a:t>Půjdeš domů</a:t>
                      </a:r>
                      <a:r>
                        <a:rPr lang="cs-CZ" baseline="0" smtClean="0"/>
                        <a:t> ?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4866">
                <a:tc>
                  <a:txBody>
                    <a:bodyPr/>
                    <a:lstStyle/>
                    <a:p>
                      <a:r>
                        <a:rPr lang="cs-CZ" smtClean="0"/>
                        <a:t>Posadíš se ?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4866">
                <a:tc>
                  <a:txBody>
                    <a:bodyPr/>
                    <a:lstStyle/>
                    <a:p>
                      <a:r>
                        <a:rPr lang="cs-CZ" smtClean="0"/>
                        <a:t>Zameteš ?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4866">
                <a:tc>
                  <a:txBody>
                    <a:bodyPr/>
                    <a:lstStyle/>
                    <a:p>
                      <a:r>
                        <a:rPr lang="cs-CZ" smtClean="0"/>
                        <a:t>Příjdeš</a:t>
                      </a:r>
                      <a:r>
                        <a:rPr lang="cs-CZ" baseline="0" smtClean="0"/>
                        <a:t> domů ?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Soutěž: </a:t>
            </a:r>
            <a:r>
              <a:rPr lang="cs-CZ" dirty="0" smtClean="0"/>
              <a:t>Najdi v 6 cvičení slovo, které začíná na </a:t>
            </a:r>
            <a:r>
              <a:rPr lang="cs-CZ" dirty="0" smtClean="0"/>
              <a:t>K a </a:t>
            </a:r>
            <a:r>
              <a:rPr lang="cs-CZ" dirty="0" smtClean="0"/>
              <a:t>končí na </a:t>
            </a:r>
            <a:r>
              <a:rPr lang="cs-CZ" dirty="0" smtClean="0"/>
              <a:t>V.</a:t>
            </a: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3071802" y="1643050"/>
            <a:ext cx="3429024" cy="214314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85786" y="4786322"/>
            <a:ext cx="485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/>
              <a:t>Kolik slabik má vyhledané slovo ? </a:t>
            </a:r>
            <a:endParaRPr lang="cs-CZ" sz="2400"/>
          </a:p>
        </p:txBody>
      </p:sp>
      <p:sp>
        <p:nvSpPr>
          <p:cNvPr id="6" name="Zaoblený obdélník 5"/>
          <p:cNvSpPr/>
          <p:nvPr/>
        </p:nvSpPr>
        <p:spPr>
          <a:xfrm>
            <a:off x="6286512" y="4143380"/>
            <a:ext cx="2414598" cy="17859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&lt;?xml version="1.0"?&gt;</a:t>
            </a:r>
          </a:p>
          <a:p>
            <a:r>
              <a:rPr lang="cs-CZ" smtClean="0"/>
              <a:t>Www.google.czhttp://www.google.cz/imgres?q=%C5%BE%C3%A1ba&amp;amp;um=1&amp;amp;hl=cs&amp;amp;sa=N&amp;a</a:t>
            </a:r>
          </a:p>
          <a:p>
            <a:r>
              <a:rPr lang="cs-CZ" smtClean="0"/>
              <a:t>mp;biw=1366&amp;amp;bih=624&amp;amp;tbm=isch&amp;amp;tbnid=-bD_1gEkkYGXwM:&amp;amp;imgrefurl=http://povidkova</a:t>
            </a:r>
          </a:p>
          <a:p>
            <a:r>
              <a:rPr lang="cs-CZ" smtClean="0"/>
              <a:t>ni.blog.cz/1008/ropucha-pro-sisi&amp;amp;docid=Ce_vmTBFUs6F_M&amp;amp;imgurl=http://dmz.pspace.cz/imgs/we</a:t>
            </a:r>
          </a:p>
          <a:p>
            <a:r>
              <a:rPr lang="cs-CZ" smtClean="0"/>
              <a:t>b/frog.gif&amp;amp;w=305&amp;amp;h=320&amp;amp;ei=pwhFT6n4OtGr-QaN59SOAg&amp;amp;zoom=1&amp;amp;iact=rc&amp;amp;</a:t>
            </a:r>
          </a:p>
          <a:p>
            <a:r>
              <a:rPr lang="cs-CZ" smtClean="0"/>
              <a:t>dur=503&amp;amp;sig=114641736266807516407&amp;amp;page=1&amp;amp;tbnh=117&amp;amp;tbnw=112&amp;amp;start=0&amp;a</a:t>
            </a:r>
          </a:p>
          <a:p>
            <a:r>
              <a:rPr lang="cs-CZ" smtClean="0"/>
              <a:t>mp;ndsp=22&amp;amp;ved=0CGYQrQMwCA&amp;amp;tx=58&amp;amp;ty=43Www.google.czonline2012-02-26</a:t>
            </a:r>
          </a:p>
          <a:p>
            <a:r>
              <a:rPr lang="cs-CZ" smtClean="0"/>
              <a:t>Vlastní tvorba autora.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52</TotalTime>
  <Words>319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 </vt:lpstr>
      <vt:lpstr>Anotace</vt:lpstr>
      <vt:lpstr>Psaní souhlásek uvnitř a na konci slov. </vt:lpstr>
      <vt:lpstr>Doplň D - T.</vt:lpstr>
      <vt:lpstr>Doplň Ď - Ť.</vt:lpstr>
      <vt:lpstr>Doplň F - V.</vt:lpstr>
      <vt:lpstr>Utvoř věty rozkazovací.</vt:lpstr>
      <vt:lpstr>Soutěž: Najdi v 6 cvičení slovo, které začíná na K a končí na V.</vt:lpstr>
      <vt:lpstr>Citace 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Libor</dc:creator>
  <cp:lastModifiedBy>Martin Králík</cp:lastModifiedBy>
  <cp:revision>20</cp:revision>
  <dcterms:created xsi:type="dcterms:W3CDTF">2012-02-21T15:16:04Z</dcterms:created>
  <dcterms:modified xsi:type="dcterms:W3CDTF">2012-03-28T16:44:16Z</dcterms:modified>
</cp:coreProperties>
</file>