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3D132C-E291-40AF-BD09-11F9C49E03E4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61195F-87B0-47B2-BEFF-809C48C9E4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3D132C-E291-40AF-BD09-11F9C49E03E4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61195F-87B0-47B2-BEFF-809C48C9E4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3D132C-E291-40AF-BD09-11F9C49E03E4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61195F-87B0-47B2-BEFF-809C48C9E4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3D132C-E291-40AF-BD09-11F9C49E03E4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61195F-87B0-47B2-BEFF-809C48C9E4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3D132C-E291-40AF-BD09-11F9C49E03E4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61195F-87B0-47B2-BEFF-809C48C9E4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3D132C-E291-40AF-BD09-11F9C49E03E4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61195F-87B0-47B2-BEFF-809C48C9E4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3D132C-E291-40AF-BD09-11F9C49E03E4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61195F-87B0-47B2-BEFF-809C48C9E4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3D132C-E291-40AF-BD09-11F9C49E03E4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61195F-87B0-47B2-BEFF-809C48C9E4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3D132C-E291-40AF-BD09-11F9C49E03E4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61195F-87B0-47B2-BEFF-809C48C9E4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3D132C-E291-40AF-BD09-11F9C49E03E4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61195F-87B0-47B2-BEFF-809C48C9E4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3D132C-E291-40AF-BD09-11F9C49E03E4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361195F-87B0-47B2-BEFF-809C48C9E4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93D132C-E291-40AF-BD09-11F9C49E03E4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361195F-87B0-47B2-BEFF-809C48C9E4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91680" y="116632"/>
          <a:ext cx="5849620" cy="6609768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97793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VY_32_INOVACE_ZE6-01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2. 11. 2013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Povrch Afriky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6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</a:t>
                      </a:r>
                      <a:r>
                        <a:rPr lang="cs-CZ" sz="11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celku Afrika –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povrch Afriky. Žáci se seznámí se základními geografickými pojmy a doplní je do slepé mapy. Aktivita slouží k motivaci,  zopakování již známých pojmů a procvičení nových.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81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391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941168"/>
            <a:ext cx="4608512" cy="10058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Povrch Afriky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84784"/>
            <a:ext cx="7498080" cy="4104456"/>
          </a:xfrm>
        </p:spPr>
        <p:txBody>
          <a:bodyPr>
            <a:normAutofit/>
          </a:bodyPr>
          <a:lstStyle/>
          <a:p>
            <a:pPr algn="just"/>
            <a:r>
              <a:rPr lang="cs-CZ" sz="20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frika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třetím největším kontinentem po Asii. Povrch Afriky je velmi rozmanitý, tvoří ho pohoří, pánve, nížiny a propadliny. Nížiny nalezneme pouze při pobřeží. </a:t>
            </a:r>
          </a:p>
          <a:p>
            <a:pPr algn="just"/>
            <a:r>
              <a:rPr lang="cs-CZ" sz="2000" dirty="0" smtClean="0">
                <a:latin typeface="Arial" pitchFamily="34" charset="0"/>
                <a:cs typeface="Arial" pitchFamily="34" charset="0"/>
              </a:rPr>
              <a:t>Mezi významná pohoří patří: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Atlas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- který se rozprostírá na severu Afriky,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Dračí hory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které se nacházejí na jihu Afriky. Dále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Etiopská vysočina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Východoafrická vysočina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algn="just"/>
            <a:r>
              <a:rPr lang="cs-CZ" sz="2000" dirty="0" smtClean="0">
                <a:latin typeface="Arial" pitchFamily="34" charset="0"/>
                <a:cs typeface="Arial" pitchFamily="34" charset="0"/>
              </a:rPr>
              <a:t>Nejnižším místem Afriky je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Assalská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proláklina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-155 m.</a:t>
            </a:r>
          </a:p>
          <a:p>
            <a:pPr algn="just"/>
            <a:r>
              <a:rPr lang="cs-CZ" sz="2000" dirty="0" smtClean="0">
                <a:latin typeface="Arial" pitchFamily="34" charset="0"/>
                <a:cs typeface="Arial" pitchFamily="34" charset="0"/>
              </a:rPr>
              <a:t>Nalezneme zde i dvě významné pánve –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Konžská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Čadská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algn="just"/>
            <a:r>
              <a:rPr lang="cs-CZ" sz="20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Afrikce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najdeme také největší poušť světa –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Saharu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Dále zde nalezneme další pouště –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Nubijskou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poušť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poušť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Namib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poušť Kalahari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 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640" y="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Povrch Afriky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Lenka Bílková\AppData\Local\Microsoft\Windows\Temporary Internet Files\Content.IE5\TTPWKNHW\MC9004075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432747"/>
            <a:ext cx="4716017" cy="542525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259632" y="908720"/>
            <a:ext cx="648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Přiřaď na slepou </a:t>
            </a:r>
            <a:r>
              <a:rPr lang="cs-CZ" sz="2000" u="sng" smtClean="0">
                <a:latin typeface="Arial" panose="020B0604020202020204" pitchFamily="34" charset="0"/>
                <a:cs typeface="Arial" panose="020B0604020202020204" pitchFamily="34" charset="0"/>
              </a:rPr>
              <a:t>mapu Afriky následující </a:t>
            </a:r>
            <a:r>
              <a:rPr lang="cs-CZ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pojmy:</a:t>
            </a:r>
            <a:endParaRPr lang="cs-CZ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79487" y="1638225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Atlas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43794" y="1971675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Dračí hory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6023" y="23488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Etiopská vysočina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41165" y="270892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Východoafrická vysočina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48705" y="3093715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Assalská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proláklina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8039" y="3478535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Konžská pánev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03412" y="384810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Čadská pánev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36476" y="4243983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Sahara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29208" y="461206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Nubijská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poušť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328936" y="5034905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Poušť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Namib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301477" y="541213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Poušť Kalahari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116632"/>
            <a:ext cx="749808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Povrch Afriky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 descr="C:\Users\Lenka Bílková\AppData\Local\Microsoft\Windows\Temporary Internet Files\Content.IE5\TTPWKNHW\MC9004075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184235"/>
            <a:ext cx="5076057" cy="567376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259632" y="112474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19871644">
            <a:off x="4321317" y="2167029"/>
            <a:ext cx="834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Atlas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18333822">
            <a:off x="5675208" y="5823139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Dračí hory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386104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Konžská pánev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321297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Čadská pánev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278092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Sahara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285293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Nubijská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poušť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68144" y="5013176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Poušť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Kalahari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16216" y="3645024"/>
            <a:ext cx="2052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Etiopská vysočina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35688" y="414908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Východoafrická vysočina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88224" y="321297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Assalská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proláklina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 rot="5113630">
            <a:off x="4971802" y="495359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Poušť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Namib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259632" y="548680"/>
            <a:ext cx="7498080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    V materiálu byly použity prostředky z galerie Microsoft Office 2010, vlastní licence Základní škola Jablonec nad Nisou – Mšeno, Mozartova 24, příspěvková organizace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895</TotalTime>
  <Words>325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Povrch Afriky</vt:lpstr>
      <vt:lpstr>Povrch Afriky</vt:lpstr>
      <vt:lpstr>Povrch Afriky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66</cp:revision>
  <dcterms:created xsi:type="dcterms:W3CDTF">2013-11-23T16:04:52Z</dcterms:created>
  <dcterms:modified xsi:type="dcterms:W3CDTF">2013-12-08T19:05:46Z</dcterms:modified>
</cp:coreProperties>
</file>