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8E47A-EEFA-4808-AB1A-C7C2A20C1B80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895C84-75F3-43BE-B147-929A9F41E2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6684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895C84-75F3-43BE-B147-929A9F41E25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8739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1E94DD7-6558-43D9-9B4D-6AD38E2DA1CC}" type="datetimeFigureOut">
              <a:rPr lang="cs-CZ" smtClean="0"/>
              <a:pPr/>
              <a:t>31. 1. 2014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79A3034-8A17-4AB3-A799-35757819DA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4145264"/>
              </p:ext>
            </p:extLst>
          </p:nvPr>
        </p:nvGraphicFramePr>
        <p:xfrm>
          <a:off x="1803276" y="40433"/>
          <a:ext cx="5721052" cy="6704892"/>
        </p:xfrm>
        <a:graphic>
          <a:graphicData uri="http://schemas.openxmlformats.org/drawingml/2006/table">
            <a:tbl>
              <a:tblPr/>
              <a:tblGrid>
                <a:gridCol w="1651975"/>
                <a:gridCol w="4069077"/>
              </a:tblGrid>
              <a:tr h="97011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VY_32_INOVACE_ZE6-02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6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6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6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2. 11. 2013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6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6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6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 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6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6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Vodstvo Afriky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9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využijeme na začátku hodiny věnované tematickému celku Afrika – vodstvo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Afriky. Žáci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se seznámí se základními geografickými pojmy a doplní je  do slepé mapy. Aktivita slouží k motivaci,  zopakování již   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635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0386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157192"/>
            <a:ext cx="4392488" cy="958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Vodstvo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smtClean="0">
                <a:latin typeface="Arial" pitchFamily="34" charset="0"/>
                <a:cs typeface="Arial" pitchFamily="34" charset="0"/>
              </a:rPr>
              <a:t>Říční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síť Afriky odpovídá množství srážek, které dopadají na kontinent. 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Nejdelší řekou Afriky a současně druhou na světě je řeka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Nil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která ústí do Středozemního moře.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Nejvodnatější řekou Afriky 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Zair (Kongo)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která ústí do Atlantského oceánu.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Dále zde nalezneme řeku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Niger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která je méně vodnatá a ústí do Guinejského zálivu. Poslední významnější řekou je řeka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Zambezi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na které se nacházejí proslulé Viktoriiny vodopády a ústí do Indického oceánu.</a:t>
            </a:r>
          </a:p>
          <a:p>
            <a:pPr algn="just"/>
            <a:r>
              <a:rPr lang="cs-CZ" sz="2000" dirty="0" smtClean="0">
                <a:latin typeface="Arial" pitchFamily="34" charset="0"/>
                <a:cs typeface="Arial" pitchFamily="34" charset="0"/>
              </a:rPr>
              <a:t>Mezi významná jezera v Africe patří: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Viktoriino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jezero, které zabírá největší plochu. Jezero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Tanganika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které  je nejhlubší. Dále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Čadské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jezero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jezero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Malawi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Vodstvo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ka Bílková\AppData\Local\Microsoft\Windows\Temporary Internet Files\Content.IE5\TTPWKNHW\MC90040758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412776"/>
            <a:ext cx="4783423" cy="532859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980728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na slepou mapu Afriky následující pojmy: 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170080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Nil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21328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Niger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85175" y="260184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Zair (Kongo)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67338" y="304800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Zambezi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45100" y="3491345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Čadské jezero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58102" y="398087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Viktoriino jezero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70927" y="447040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Jezero Tanganika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57134" y="498085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Jezero Malawi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Vodstvo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05273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 descr="C:\Users\Lenka Bílková\AppData\Local\Microsoft\Windows\Temporary Internet Files\Content.IE5\TTPWKNHW\MC90040758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412776"/>
            <a:ext cx="4783423" cy="532859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 rot="4046395">
            <a:off x="6824880" y="292759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Nil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350100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Niger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04248" y="50131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Zambezi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422108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Zair (Kongo)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321297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Čadské jezero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393305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Viktoriino jezero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88224" y="450912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Jezero Tanganika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479715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Jezero Malawi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259632" y="548680"/>
            <a:ext cx="749808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    V materiálu byly použity prostředky z galerie Microsoft Office 2010, vlastní licence Základní škola Jablonec nad Nisou – Mšeno, Mozartova 24, příspěvková organizace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61</TotalTime>
  <Words>318</Words>
  <Application>Microsoft Office PowerPoint</Application>
  <PresentationFormat>Předvádění na obrazovce (4:3)</PresentationFormat>
  <Paragraphs>55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Vodstvo Afriky</vt:lpstr>
      <vt:lpstr>Vodstvo Afriky</vt:lpstr>
      <vt:lpstr>Vodstvo Afriky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46</cp:revision>
  <dcterms:created xsi:type="dcterms:W3CDTF">2013-11-23T17:40:27Z</dcterms:created>
  <dcterms:modified xsi:type="dcterms:W3CDTF">2014-01-31T13:34:14Z</dcterms:modified>
</cp:coreProperties>
</file>