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81750E-AA0C-45E6-AFB1-707503130397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9EC485-41F1-4460-9282-520CFD6C91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81750E-AA0C-45E6-AFB1-707503130397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9EC485-41F1-4460-9282-520CFD6C9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81750E-AA0C-45E6-AFB1-707503130397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9EC485-41F1-4460-9282-520CFD6C91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81750E-AA0C-45E6-AFB1-707503130397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9EC485-41F1-4460-9282-520CFD6C9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81750E-AA0C-45E6-AFB1-707503130397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9EC485-41F1-4460-9282-520CFD6C9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81750E-AA0C-45E6-AFB1-707503130397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9EC485-41F1-4460-9282-520CFD6C9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81750E-AA0C-45E6-AFB1-707503130397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9EC485-41F1-4460-9282-520CFD6C91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81750E-AA0C-45E6-AFB1-707503130397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9EC485-41F1-4460-9282-520CFD6C9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81750E-AA0C-45E6-AFB1-707503130397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9EC485-41F1-4460-9282-520CFD6C91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81750E-AA0C-45E6-AFB1-707503130397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9EC485-41F1-4460-9282-520CFD6C9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81750E-AA0C-45E6-AFB1-707503130397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9EC485-41F1-4460-9282-520CFD6C91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E81750E-AA0C-45E6-AFB1-707503130397}" type="datetimeFigureOut">
              <a:rPr lang="cs-CZ" smtClean="0"/>
              <a:pPr/>
              <a:t>8. 12. 2013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39EC485-41F1-4460-9282-520CFD6C91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4782477"/>
              </p:ext>
            </p:extLst>
          </p:nvPr>
        </p:nvGraphicFramePr>
        <p:xfrm>
          <a:off x="2016813" y="20940"/>
          <a:ext cx="5472608" cy="6762683"/>
        </p:xfrm>
        <a:graphic>
          <a:graphicData uri="http://schemas.openxmlformats.org/drawingml/2006/table">
            <a:tbl>
              <a:tblPr/>
              <a:tblGrid>
                <a:gridCol w="1580236"/>
                <a:gridCol w="3892372"/>
              </a:tblGrid>
              <a:tr h="93975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4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54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4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4. 11.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4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4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4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4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48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Oceány, zálivy, průlivy Afriky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476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využijeme na začátku hodiny věnované tematickému celku Afrika – Oceány, zálivy, průlivy Afriky. Žáci se seznámí se základními geografickými pojmy a doplní je do slepé mapy. Aktivita slouží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k motivaci, 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4892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5993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157192"/>
            <a:ext cx="4248472" cy="9273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3600" smtClean="0">
                <a:latin typeface="Arial" pitchFamily="34" charset="0"/>
                <a:cs typeface="Arial" pitchFamily="34" charset="0"/>
              </a:rPr>
              <a:t>ceány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, zálivy, průlivy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00808"/>
            <a:ext cx="7128792" cy="4512568"/>
          </a:xfrm>
        </p:spPr>
        <p:txBody>
          <a:bodyPr>
            <a:normAutofit/>
          </a:bodyPr>
          <a:lstStyle/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Břehy Afriky omývají vody dvou oceánu, a to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Atlantského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Indického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oceánu. </a:t>
            </a:r>
          </a:p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Dále břehy Afriky omývá na severu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Středozemní moře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na severozápadě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Rudé moře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na jihozápadě nalezneme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Guinejský záliv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Afrika je od Evropy oddělena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Gibraltarským průlivem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Od Asie je Afrika oddělena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Suezským průplavem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průlivem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Báb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al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Mandab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Afriku a ostrov Madagaskar odděluje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Mosambický průliv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Oceány, zálivy, průlivy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ka Bílková\AppData\Local\Microsoft\Windows\Temporary Internet Files\Content.IE5\TTPWKNHW\MC900407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519" y="1484784"/>
            <a:ext cx="4823481" cy="537321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15616" y="908720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Přiřaď na slepou mapu Afriky následující pojmy:</a:t>
            </a:r>
            <a:endParaRPr lang="cs-CZ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201466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Středozemní moře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242088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Atlantský oceán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48512" y="2817873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Gibraltarský průliv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66986" y="317791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Indický oceán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39276" y="357301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Suezský průplav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393305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Rudé moře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433004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Průliv Báb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Mandab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38308" y="469612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Guinejský záliv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39734" y="508000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Mosambický průliv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Oceány, zálivy, průlivy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C:\Users\Lenka Bílková\AppData\Local\Microsoft\Windows\Temporary Internet Files\Content.IE5\TTPWKNHW\MC900407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363852"/>
            <a:ext cx="4932040" cy="54941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87624" y="90872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4638744">
            <a:off x="2597309" y="5276501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Atlantský oceán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4931244">
            <a:off x="6641503" y="466523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Indický oceán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84168" y="22768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Suezský průplav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3158053">
            <a:off x="5947873" y="292060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Rudé moře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4149080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Guinejský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   záliv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593266">
            <a:off x="4298565" y="189590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Středozemní moře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191683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Gibraltarský průliv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94587" y="337185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Průliv Báb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Mandab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 rot="17129649">
            <a:off x="5773472" y="516506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Mosambický průliv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259632" y="548680"/>
            <a:ext cx="7498080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    V materiálu byly použity prostředky z galerie Microsoft Office 2010, vlastní licence Základní škola Jablonec nad Nisou – Mšeno, Mozartova 24, příspěvková organizace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37</TotalTime>
  <Words>288</Words>
  <Application>Microsoft Office PowerPoint</Application>
  <PresentationFormat>Předvádění na obrazovce (4:3)</PresentationFormat>
  <Paragraphs>56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Oceány, zálivy, průlivy Afriky</vt:lpstr>
      <vt:lpstr>Oceány, zálivy, průlivy Afriky</vt:lpstr>
      <vt:lpstr>Oceány, zálivy, průlivy Afriky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41</cp:revision>
  <dcterms:created xsi:type="dcterms:W3CDTF">2013-11-23T18:24:56Z</dcterms:created>
  <dcterms:modified xsi:type="dcterms:W3CDTF">2013-12-08T19:06:14Z</dcterms:modified>
</cp:coreProperties>
</file>