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B6B3B25-50C4-4B7D-8483-F568D3EE19E7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0C86466-2EE2-4A5E-BD0D-E91275C60E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8495300"/>
              </p:ext>
            </p:extLst>
          </p:nvPr>
        </p:nvGraphicFramePr>
        <p:xfrm>
          <a:off x="1687141" y="52846"/>
          <a:ext cx="5732834" cy="6728955"/>
        </p:xfrm>
        <a:graphic>
          <a:graphicData uri="http://schemas.openxmlformats.org/drawingml/2006/table">
            <a:tbl>
              <a:tblPr/>
              <a:tblGrid>
                <a:gridCol w="1655378"/>
                <a:gridCol w="4077456"/>
              </a:tblGrid>
              <a:tr h="97241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72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72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2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4. 11. 2013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2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2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2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2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2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Ostrovy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43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využijeme na začátku hodiny věnované tematickému celku Afrika – ostrovy Afriky.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Žáci se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seznámí se základními geografickými pojmy a doplní je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do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slepé mapy. Aktivita slouží k motivaci, 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2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0719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5085184"/>
            <a:ext cx="4608512" cy="10058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3600" smtClean="0">
                <a:latin typeface="Arial" pitchFamily="34" charset="0"/>
                <a:cs typeface="Arial" pitchFamily="34" charset="0"/>
              </a:rPr>
              <a:t>strovy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12776"/>
            <a:ext cx="7498080" cy="48006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Mezi největší souostroví Afriky patří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Kapverdské ostrovy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Maskarény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které tvoří ostrovy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Réunion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Mauricius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v Indickém oceánu.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Jihovýchodně od Afriky se nachází ostrov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Madagaskar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který je součástí Afrického celku. Mezi Afrikou a ostrovem Madagaskar se v Mosambickém průlivu rozprostírají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Komory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Severovýchodně od Afriky také nalezneme velmi významné ostrovy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Kanárské ostrovy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Ty ovšem nepatří k Africe.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východoafrickém pobřeží nalezneme, svým názvem, velmi známý ostrov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Zanzibar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Ostrovy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ka Bílková\AppData\Local\Microsoft\Windows\Temporary Internet Files\Content.IE5\FRBZOZWD\MC900407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519" y="1484784"/>
            <a:ext cx="4823481" cy="53732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980728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na slepou mapu Afriky následující pojmy: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84598" y="1820441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Zanzibar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75073" y="226734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Madagaskar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52178" y="275272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Kapverdské ostrovy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68177" y="321945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Kanárské ostrovy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78024" y="366789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Maskarény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66192" y="408014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Réunion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96752" y="449580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Mauricius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03648" y="49411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Komory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Ostrovy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980728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 descr="C:\Users\Lenka Bílková\AppData\Local\Microsoft\Windows\Temporary Internet Files\Content.IE5\FRBZOZWD\MC900407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484784"/>
            <a:ext cx="4823481" cy="53732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516216" y="44371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Zanzibar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594928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Madagaskar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67850" y="5422801"/>
            <a:ext cx="1332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Maskarény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12360" y="61653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Réunion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47856" y="436510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Mauricius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72514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Komory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29969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Kapverdské ostrovy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71600" y="18448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Kanárské ostrovy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flipH="1" flipV="1">
            <a:off x="2339752" y="2204864"/>
            <a:ext cx="1224136" cy="576064"/>
          </a:xfrm>
          <a:prstGeom prst="straightConnector1">
            <a:avLst/>
          </a:prstGeom>
          <a:ln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3518917" y="2747392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419872" y="3429000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šipka 21"/>
          <p:cNvCxnSpPr>
            <a:stCxn id="20" idx="3"/>
          </p:cNvCxnSpPr>
          <p:nvPr/>
        </p:nvCxnSpPr>
        <p:spPr>
          <a:xfrm flipH="1" flipV="1">
            <a:off x="2627784" y="3284984"/>
            <a:ext cx="802633" cy="205479"/>
          </a:xfrm>
          <a:prstGeom prst="straightConnector1">
            <a:avLst/>
          </a:prstGeom>
          <a:ln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Elipsa 22"/>
          <p:cNvSpPr/>
          <p:nvPr/>
        </p:nvSpPr>
        <p:spPr>
          <a:xfrm>
            <a:off x="7524328" y="5373216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380312" y="5589240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šipka 25"/>
          <p:cNvCxnSpPr>
            <a:stCxn id="23" idx="5"/>
          </p:cNvCxnSpPr>
          <p:nvPr/>
        </p:nvCxnSpPr>
        <p:spPr>
          <a:xfrm flipV="1">
            <a:off x="7585791" y="4653136"/>
            <a:ext cx="442593" cy="781543"/>
          </a:xfrm>
          <a:prstGeom prst="straightConnector1">
            <a:avLst/>
          </a:prstGeom>
          <a:ln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Pravá složená závorka 30"/>
          <p:cNvSpPr/>
          <p:nvPr/>
        </p:nvSpPr>
        <p:spPr>
          <a:xfrm>
            <a:off x="7668344" y="5373216"/>
            <a:ext cx="288032" cy="432048"/>
          </a:xfrm>
          <a:prstGeom prst="rightBrace">
            <a:avLst>
              <a:gd name="adj1" fmla="val 8333"/>
              <a:gd name="adj2" fmla="val 5220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šipka 32"/>
          <p:cNvCxnSpPr>
            <a:stCxn id="24" idx="3"/>
          </p:cNvCxnSpPr>
          <p:nvPr/>
        </p:nvCxnSpPr>
        <p:spPr>
          <a:xfrm>
            <a:off x="7390857" y="5650703"/>
            <a:ext cx="565519" cy="586609"/>
          </a:xfrm>
          <a:prstGeom prst="straightConnector1">
            <a:avLst/>
          </a:prstGeom>
          <a:ln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259632" y="548680"/>
            <a:ext cx="749808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    V materiálu byly použity prostředky z galerie Microsoft Office 2010, vlastní licence Základní škola Jablonec nad Nisou – Mšeno, Mozartova 24, příspěvková organizace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53</TotalTime>
  <Words>276</Words>
  <Application>Microsoft Office PowerPoint</Application>
  <PresentationFormat>Předvádění na obrazovce (4:3)</PresentationFormat>
  <Paragraphs>53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Ostrovy Afriky</vt:lpstr>
      <vt:lpstr>Ostrovy Afriky</vt:lpstr>
      <vt:lpstr>Ostrovy Afriky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49</cp:revision>
  <dcterms:created xsi:type="dcterms:W3CDTF">2013-11-23T18:53:24Z</dcterms:created>
  <dcterms:modified xsi:type="dcterms:W3CDTF">2014-01-31T13:31:38Z</dcterms:modified>
</cp:coreProperties>
</file>