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D3716A51-6BED-4C02-8613-FD5918E400D8}" type="datetimeFigureOut">
              <a:rPr lang="cs-CZ" smtClean="0"/>
              <a:pPr/>
              <a:t>5. 3. 2014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6B4FCEC5-476C-4358-9BEA-99F519D7614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18430520"/>
              </p:ext>
            </p:extLst>
          </p:nvPr>
        </p:nvGraphicFramePr>
        <p:xfrm>
          <a:off x="1950393" y="47514"/>
          <a:ext cx="5745807" cy="6772191"/>
        </p:xfrm>
        <a:graphic>
          <a:graphicData uri="http://schemas.openxmlformats.org/drawingml/2006/table">
            <a:tbl>
              <a:tblPr/>
              <a:tblGrid>
                <a:gridCol w="1659124"/>
                <a:gridCol w="4086683"/>
              </a:tblGrid>
              <a:tr h="978570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VY_32_INOVACE_ZE6-05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Vytvořeno </a:t>
                      </a:r>
                      <a:r>
                        <a:rPr lang="cs-CZ" sz="12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dne</a:t>
                      </a:r>
                      <a:r>
                        <a:rPr lang="cs-CZ" sz="1200" b="1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: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5. 11. 2013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Afrika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55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To </a:t>
                      </a:r>
                      <a:r>
                        <a:rPr lang="cs-CZ" sz="1200" dirty="0" err="1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nej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… z Afriky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4223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 využijeme na začátku hodiny věnované tematickému celku Afrika – to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nej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… z Afriky. Žáci se seznámí se základními geografickými pojmy a doplní </a:t>
                      </a:r>
                      <a:r>
                        <a:rPr lang="cs-CZ" sz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je  do 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Calibri"/>
                          <a:cs typeface="Arial" pitchFamily="34" charset="0"/>
                        </a:rPr>
                        <a:t>slepé mapy. Aktivita slouží k motivaci,  zopakování již známých pojmů 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9551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16102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5085184"/>
            <a:ext cx="4608512" cy="100588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600" smtClean="0">
                <a:latin typeface="Arial" pitchFamily="34" charset="0"/>
                <a:cs typeface="Arial" pitchFamily="34" charset="0"/>
              </a:rPr>
              <a:t>o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nej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… z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59632" y="1556792"/>
            <a:ext cx="7498080" cy="3853408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Nejsevernějším bodem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Bílý mys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Nejjižnějším bodem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Střelkový mys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Nejzápadnějším bodem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mys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Hafun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a nejvýchodnějším bodem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Zelený mys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Nejdelší řekou celého kontinentu Afriky je řeka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Nil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Nejvyšší horou Afriky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Kilimandžáro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s vrcholkem Uhuru, měřící 5 895 m. n. m.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Největším ostrovem Afriky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Madagaskar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Nejnižším místem Afriky je </a:t>
            </a:r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Assalská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 proláklina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Největší plochu z jezer zaujímá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Viktoriino jezero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Největším poloostrovem Afriky je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Somálský poloostrov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nej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… z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Lenka Bílková\AppData\Local\Microsoft\Windows\Temporary Internet Files\Content.IE5\CK292GY9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484784"/>
            <a:ext cx="4472576" cy="498231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115616" y="908720"/>
            <a:ext cx="648072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Přiřaď na slepou mapu Afriky následující pojmy: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55607" y="1496413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Kilimandžáro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9378" y="1865745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94978" y="223616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Madagaskar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187624" y="263691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Viktoriino jezero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184493" y="3029527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Somálský poloostrov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180728" y="3435927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Bílý mys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193907" y="384968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Střelkový mys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97140" y="425796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Zelený mys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188385" y="466685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mys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Hafun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187624" y="508518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Assalská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proláklina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043608" y="0"/>
            <a:ext cx="749808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To </a:t>
            </a:r>
            <a:r>
              <a:rPr lang="cs-CZ" sz="3600" dirty="0" err="1" smtClean="0">
                <a:latin typeface="Arial" pitchFamily="34" charset="0"/>
                <a:cs typeface="Arial" pitchFamily="34" charset="0"/>
              </a:rPr>
              <a:t>nej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… z Afriky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 descr="C:\Users\Lenka Bílková\AppData\Local\Microsoft\Windows\Temporary Internet Files\Content.IE5\CK292GY9\MC900407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1484784"/>
            <a:ext cx="4472576" cy="498231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115616" y="908720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sz="2000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0272" y="4581128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Kilimandžáro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716016" y="278092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Nil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5661248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Madagaskar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851920" y="105273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Bílý mys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79912" y="602128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Střelkový mys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331640" y="321297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Zelený mys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084168" y="342900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mys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Hafun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91880" y="3861048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Viktoriino jezero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08104" y="371703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Somálský poloostrov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184482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latin typeface="Arial" pitchFamily="34" charset="0"/>
                <a:cs typeface="Arial" pitchFamily="34" charset="0"/>
              </a:rPr>
              <a:t>Assalská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proláklina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3995936" y="2132856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" name="Přímá spojovací šipka 18"/>
          <p:cNvCxnSpPr/>
          <p:nvPr/>
        </p:nvCxnSpPr>
        <p:spPr>
          <a:xfrm flipH="1" flipV="1">
            <a:off x="3923928" y="1412776"/>
            <a:ext cx="165107" cy="741171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Elipsa 19"/>
          <p:cNvSpPr/>
          <p:nvPr/>
        </p:nvSpPr>
        <p:spPr>
          <a:xfrm>
            <a:off x="5436096" y="3501008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2" name="Přímá spojovací šipka 21"/>
          <p:cNvCxnSpPr/>
          <p:nvPr/>
        </p:nvCxnSpPr>
        <p:spPr>
          <a:xfrm flipV="1">
            <a:off x="5508104" y="2492896"/>
            <a:ext cx="1512168" cy="1101212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Elipsa 23"/>
          <p:cNvSpPr/>
          <p:nvPr/>
        </p:nvSpPr>
        <p:spPr>
          <a:xfrm>
            <a:off x="5166893" y="4084356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Elipsa 25"/>
          <p:cNvSpPr/>
          <p:nvPr/>
        </p:nvSpPr>
        <p:spPr>
          <a:xfrm>
            <a:off x="5364088" y="4293096"/>
            <a:ext cx="144016" cy="144016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ovací šipka 27"/>
          <p:cNvCxnSpPr>
            <a:stCxn id="26" idx="1"/>
          </p:cNvCxnSpPr>
          <p:nvPr/>
        </p:nvCxnSpPr>
        <p:spPr>
          <a:xfrm>
            <a:off x="5385179" y="4314187"/>
            <a:ext cx="1707101" cy="194933"/>
          </a:xfrm>
          <a:prstGeom prst="straightConnector1">
            <a:avLst/>
          </a:prstGeom>
          <a:ln cmpd="sng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259632" y="548680"/>
            <a:ext cx="7498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Zdroj: </a:t>
            </a:r>
          </a:p>
          <a:p>
            <a:pPr>
              <a:buNone/>
            </a:pPr>
            <a:r>
              <a:rPr lang="cs-CZ" sz="1800" dirty="0">
                <a:latin typeface="Arial" panose="020B0604020202020204" pitchFamily="34" charset="0"/>
                <a:cs typeface="Arial" panose="020B0604020202020204" pitchFamily="34" charset="0"/>
              </a:rPr>
              <a:t>    V materiálu byly použity prostředky z galerie Microsoft Office 2010, vlastní licence Základní škola Jablonec nad Nisou – Mšeno, Mozartova 24, příspěvková organizace</a:t>
            </a:r>
            <a:r>
              <a:rPr lang="cs-CZ" sz="1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cs-CZ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70</TotalTime>
  <Words>306</Words>
  <Application>Microsoft Office PowerPoint</Application>
  <PresentationFormat>Předvádění na obrazovce (4:3)</PresentationFormat>
  <Paragraphs>61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To nej… z Afriky</vt:lpstr>
      <vt:lpstr>To nej… z Afriky</vt:lpstr>
      <vt:lpstr>To nej… z Afriky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 Málková</dc:creator>
  <cp:lastModifiedBy>Jana Málková</cp:lastModifiedBy>
  <cp:revision>52</cp:revision>
  <dcterms:created xsi:type="dcterms:W3CDTF">2013-11-23T19:31:32Z</dcterms:created>
  <dcterms:modified xsi:type="dcterms:W3CDTF">2014-03-05T18:58:31Z</dcterms:modified>
</cp:coreProperties>
</file>