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11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6CFDC-2599-4BA9-A439-3219FEF9DC6C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B28479F-2E6C-47FD-A19D-CF6D5F9822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EFA6B-AAD5-4145-8DD8-B12695AD03E5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81B8B-A10C-4ABB-9086-F308838BC4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F9127A-2E39-4491-A427-8B40AD1F6C62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0B0421-A5C7-4EAF-BB6C-29FC994882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17DD4-D0BF-4B65-A6A5-3B97A3E2E753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B8F5F-D6D9-4994-B813-AA0CB0FE48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AB9DA6-7596-4248-8557-1D61501557A8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D7A034-3FDD-49A8-A30F-425700D782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0BA29-00B2-45C3-893B-71E1F815C7E8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187D3-8000-4B4C-915A-47DBE31541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EA73CB0-88C6-477F-AF02-F8C294E77FC3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B808F6-D375-4A23-9D42-CED38FFCE0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11ACE2E-B2A8-4438-92D2-18633D24A43C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0A5ED5-5541-4BD6-8D92-C806FC8288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 dirty="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5F4A96-0F2F-454C-8A6B-B46A58F93A16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9741D6-9743-48B5-B5C1-C2C421988A9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11561-4321-43F9-BA20-C85D448C1BFE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D2390-D3D4-4DA0-A946-08E4AF685F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2EA69-FDEE-4361-92B2-107E1F2C92C0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13D28-D82B-4D91-99DF-9C7A4253A6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E806DC4-C9DD-4012-9F2C-7072CEA548AB}" type="datetimeFigureOut">
              <a:rPr lang="cs-CZ"/>
              <a:pPr>
                <a:defRPr/>
              </a:pPr>
              <a:t>18.3.2014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802C0B3-56C3-45A2-BD20-3760F8BD0A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08175" y="115888"/>
          <a:ext cx="5849938" cy="6610350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5. 11.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Podnebí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podnebí Afriky. Žáci se seznámí se základními geografickými pojmy a doplní je do textu. Aktivita slouží k motivaci,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41" name="Obrázek 1" descr="logo eu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4941888"/>
            <a:ext cx="4608512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350" y="549275"/>
            <a:ext cx="7497763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400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odnebí </a:t>
            </a: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Afriky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5738" y="111125"/>
            <a:ext cx="74977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Podnebí Afriky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187450" y="1412875"/>
            <a:ext cx="7497763" cy="4800600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V Africe se nacházejí celkem čtyři podnebné pásy.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Okolo rovníku nalezneme </a:t>
            </a:r>
            <a:r>
              <a:rPr lang="cs-CZ" sz="2000" b="1" smtClean="0">
                <a:latin typeface="Arial" charset="0"/>
                <a:cs typeface="Arial" charset="0"/>
              </a:rPr>
              <a:t>rovníkový podnebný pás</a:t>
            </a:r>
            <a:r>
              <a:rPr lang="cs-CZ" sz="2000" smtClean="0">
                <a:latin typeface="Arial" charset="0"/>
                <a:cs typeface="Arial" charset="0"/>
              </a:rPr>
              <a:t>. Tento pás se vyznačuje horkým, ale velmi vlhkým klimatem. Nacházejí se zde tropické deštné lesy.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tento pás na jihu a severu navazuje </a:t>
            </a:r>
            <a:r>
              <a:rPr lang="cs-CZ" sz="2000" b="1" smtClean="0">
                <a:latin typeface="Arial" charset="0"/>
                <a:cs typeface="Arial" charset="0"/>
              </a:rPr>
              <a:t>tropický vlhký pás</a:t>
            </a:r>
            <a:r>
              <a:rPr lang="cs-CZ" sz="2000" smtClean="0">
                <a:latin typeface="Arial" charset="0"/>
                <a:cs typeface="Arial" charset="0"/>
              </a:rPr>
              <a:t>. Ten je typický střídáním období dešťů s obdobím sucha.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něj navazuje </a:t>
            </a:r>
            <a:r>
              <a:rPr lang="cs-CZ" sz="2000" b="1" smtClean="0">
                <a:latin typeface="Arial" charset="0"/>
                <a:cs typeface="Arial" charset="0"/>
              </a:rPr>
              <a:t>tropický suchý pás</a:t>
            </a:r>
            <a:r>
              <a:rPr lang="cs-CZ" sz="2000" smtClean="0">
                <a:latin typeface="Arial" charset="0"/>
                <a:cs typeface="Arial" charset="0"/>
              </a:rPr>
              <a:t>. Pro něj je typické extrémně suché klima. Zde se rozprostírají pouště a polopouště.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Posledním podnebným pásmem, který se rozprostírá při severním a jižním pobřeží je </a:t>
            </a:r>
            <a:r>
              <a:rPr lang="cs-CZ" sz="2000" b="1" smtClean="0">
                <a:latin typeface="Arial" charset="0"/>
                <a:cs typeface="Arial" charset="0"/>
              </a:rPr>
              <a:t>subtropický podnebný pás</a:t>
            </a:r>
            <a:r>
              <a:rPr lang="cs-CZ" sz="2000" smtClean="0">
                <a:latin typeface="Arial" charset="0"/>
                <a:cs typeface="Arial" charset="0"/>
              </a:rPr>
              <a:t>. Ten se vyznačuje suchým létem a současně mírnou zimou.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331913" y="0"/>
            <a:ext cx="74977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Podnebí Afriky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116013" y="1773238"/>
            <a:ext cx="7704137" cy="4392612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V Africe se nacházejí celkem ………… podnebné pásy.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Okolo rovníku nalezneme ………………………………... Tento pás se vyznačuje ………….., ale velmi ………….. klimatem. Nacházejí se zde ………………………………...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tento pás na jihu a severu navazuje ………………………. Ten je typický střídáním období ………….. s obdobím …………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něj navazuje ………………………………. Pro něj je typické extrémně ………….. klima. Zde se rozprostírají ……………. a ………………………….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Posledním podnebným pásmem, který se rozprostírá při severním a jižním pobřeží je ……………………………... Ten se vyznačuje suchým létem a současně ……………zimou.</a:t>
            </a:r>
          </a:p>
        </p:txBody>
      </p:sp>
      <p:sp>
        <p:nvSpPr>
          <p:cNvPr id="16387" name="Obdélník 9"/>
          <p:cNvSpPr>
            <a:spLocks noChangeArrowheads="1"/>
          </p:cNvSpPr>
          <p:nvPr/>
        </p:nvSpPr>
        <p:spPr bwMode="auto">
          <a:xfrm>
            <a:off x="1401763" y="1119188"/>
            <a:ext cx="684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u="sng"/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913" y="0"/>
            <a:ext cx="74977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Podnebí Afriky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187450" y="1773238"/>
            <a:ext cx="7497763" cy="4464050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V Africe se nacházejí celkem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čtyři</a:t>
            </a:r>
            <a:r>
              <a:rPr lang="cs-CZ" sz="2000" smtClean="0">
                <a:latin typeface="Arial" charset="0"/>
                <a:cs typeface="Arial" charset="0"/>
              </a:rPr>
              <a:t> podnebné pásy.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Okolo rovníku nalezneme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rovníkový podnebný pás</a:t>
            </a:r>
            <a:r>
              <a:rPr lang="cs-CZ" sz="2000" smtClean="0">
                <a:latin typeface="Arial" charset="0"/>
                <a:cs typeface="Arial" charset="0"/>
              </a:rPr>
              <a:t>. Tento pás se vyznačuje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horkým</a:t>
            </a:r>
            <a:r>
              <a:rPr lang="cs-CZ" sz="2000" smtClean="0">
                <a:latin typeface="Arial" charset="0"/>
                <a:cs typeface="Arial" charset="0"/>
              </a:rPr>
              <a:t>, ale velmi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vlhkým</a:t>
            </a:r>
            <a:r>
              <a:rPr lang="cs-CZ" sz="2000" smtClean="0">
                <a:latin typeface="Arial" charset="0"/>
                <a:cs typeface="Arial" charset="0"/>
              </a:rPr>
              <a:t> klimatem. Nacházejí se zde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tropické deštné lesy</a:t>
            </a:r>
            <a:r>
              <a:rPr lang="cs-CZ" sz="200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tento pás na jihu a severu navazuje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tropický vlhký pás</a:t>
            </a:r>
            <a:r>
              <a:rPr lang="cs-CZ" sz="2000" smtClean="0">
                <a:latin typeface="Arial" charset="0"/>
                <a:cs typeface="Arial" charset="0"/>
              </a:rPr>
              <a:t>. Ten se typický střídáním období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dešťů</a:t>
            </a:r>
            <a:r>
              <a:rPr lang="cs-CZ" sz="2000" smtClean="0">
                <a:latin typeface="Arial" charset="0"/>
                <a:cs typeface="Arial" charset="0"/>
              </a:rPr>
              <a:t> s obdobím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sucha</a:t>
            </a:r>
            <a:r>
              <a:rPr lang="cs-CZ" sz="2000" smtClean="0">
                <a:latin typeface="Arial" charset="0"/>
                <a:cs typeface="Arial" charset="0"/>
              </a:rPr>
              <a:t>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Na něj navazuje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tropický suchý pás</a:t>
            </a:r>
            <a:r>
              <a:rPr lang="cs-CZ" sz="2000" smtClean="0">
                <a:latin typeface="Arial" charset="0"/>
                <a:cs typeface="Arial" charset="0"/>
              </a:rPr>
              <a:t>. Pro něj je typické extrémně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suché</a:t>
            </a:r>
            <a:r>
              <a:rPr lang="cs-CZ" sz="2000" smtClean="0">
                <a:latin typeface="Arial" charset="0"/>
                <a:cs typeface="Arial" charset="0"/>
              </a:rPr>
              <a:t> klima. Zde se rozprostírají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pouště</a:t>
            </a:r>
            <a:r>
              <a:rPr lang="cs-CZ" sz="2000" smtClean="0">
                <a:latin typeface="Arial" charset="0"/>
                <a:cs typeface="Arial" charset="0"/>
              </a:rPr>
              <a:t> a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polopouště</a:t>
            </a:r>
            <a:r>
              <a:rPr lang="cs-CZ" sz="2000" smtClean="0">
                <a:latin typeface="Arial" charset="0"/>
                <a:cs typeface="Arial" charset="0"/>
              </a:rPr>
              <a:t>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Posledním podnebným pásmem, který se rozprostírá při severním a jižním pobřeží 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subtropický podnebný pás</a:t>
            </a:r>
            <a:r>
              <a:rPr lang="cs-CZ" sz="2000" smtClean="0">
                <a:latin typeface="Arial" charset="0"/>
                <a:cs typeface="Arial" charset="0"/>
              </a:rPr>
              <a:t>. Ten se vyznačuje suchým létem a současně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mírnou</a:t>
            </a:r>
            <a:r>
              <a:rPr lang="cs-CZ" sz="2000" smtClean="0">
                <a:latin typeface="Arial" charset="0"/>
                <a:cs typeface="Arial" charset="0"/>
              </a:rPr>
              <a:t> zimou. </a:t>
            </a:r>
          </a:p>
        </p:txBody>
      </p:sp>
      <p:sp>
        <p:nvSpPr>
          <p:cNvPr id="17411" name="Obdélník 5"/>
          <p:cNvSpPr>
            <a:spLocks noChangeArrowheads="1"/>
          </p:cNvSpPr>
          <p:nvPr/>
        </p:nvSpPr>
        <p:spPr bwMode="auto">
          <a:xfrm>
            <a:off x="1331913" y="1052513"/>
            <a:ext cx="19224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u="sng"/>
              <a:t>Správné řešení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373</Words>
  <Application>Microsoft Office PowerPoint</Application>
  <PresentationFormat>On-screen Show (4:3)</PresentationFormat>
  <Paragraphs>47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5</vt:i4>
      </vt:variant>
    </vt:vector>
  </HeadingPairs>
  <TitlesOfParts>
    <vt:vector size="18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Podnebí Afriky</vt:lpstr>
      <vt:lpstr>Podnebí Afriky</vt:lpstr>
      <vt:lpstr>Podnebí Afriky</vt:lpstr>
      <vt:lpstr>Podnebí Afriky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DUM</cp:lastModifiedBy>
  <cp:revision>55</cp:revision>
  <dcterms:created xsi:type="dcterms:W3CDTF">2013-12-02T15:52:35Z</dcterms:created>
  <dcterms:modified xsi:type="dcterms:W3CDTF">2014-03-18T20:08:22Z</dcterms:modified>
</cp:coreProperties>
</file>