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26CA7D-C18C-4EB5-A420-BBAEF2CE29A5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E95C30-1794-42A4-956D-12A12C0A9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846C2-08B1-4B22-A9F2-4ED2FC21393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A7F17-29C5-45B0-84D3-57FF40244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47584D-2F51-40D4-AE00-F189433826A0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C7B1E1-4545-403D-82FC-20912A58C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2B833-336B-4BB8-8B3C-09A7E027F68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3827D-CBBF-48E3-A47D-6988417C7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4F9E650-F888-4BF0-B653-EC1890DB8FF5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AAA07A-8175-4B30-84F3-734B52125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0386B-45D3-4A73-B19C-D740B0ACE5EF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A245F-95C5-420F-8433-025C4699A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C9232C-5BA7-4478-820B-A2BD95886142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F29657-3164-4997-9CE3-415275563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12A8C4-7FA6-434D-BFDD-BBBA4DEA7768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56C71C-80D5-4919-B709-EF15FC2D5F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9C05D5-2BDC-48F9-B3E9-A5C3CD0D4C21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679EE7-0DC5-4EB5-9CA9-8EB30FC04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BB003-BD5B-45CC-93E2-953943F28388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F943D-59BB-4CE6-891F-24508B0B9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558CB-F41F-4495-A768-9025E0CA4308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1D01A-C758-4F8E-BB67-F6DA95216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A1D4359-DA42-45EE-96A2-3D8B4D6BC99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520372D-CAD9-4AEE-9B43-416DE3850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75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835150" y="112713"/>
          <a:ext cx="5849938" cy="6659562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VY_32_INOVACE_ZE6-07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6. 11. 2013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Severní arabské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státy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Severní arabské státy. Žáci se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seznámí se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základními geografickými pojmy a doplní je do textu. 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41" name="Obrázek 1" descr="logo eu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5084763"/>
            <a:ext cx="4373563" cy="95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350" y="908050"/>
            <a:ext cx="7497763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Severní arabské státy</a:t>
            </a:r>
            <a:endParaRPr lang="cs-CZ" sz="40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1258888" y="1412875"/>
            <a:ext cx="7499350" cy="4800600"/>
          </a:xfrm>
        </p:spPr>
        <p:txBody>
          <a:bodyPr/>
          <a:lstStyle/>
          <a:p>
            <a:r>
              <a:rPr lang="cs-CZ" sz="2000" smtClean="0">
                <a:latin typeface="Arial" charset="0"/>
                <a:cs typeface="Arial" charset="0"/>
              </a:rPr>
              <a:t>Do regionu Severních arabských států patří: Maroko, Alžírsko, Tunisko, Libye a Egypt.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Nevelká vzdálenost mezi Evropou a Afrikou přispěla k hospodářské vyspělosti této oblasti. V oblastech, kde je dostupná voda, se daří rostlinné výrobě – obiloviny, subtropické plodiny, také chovu zvířat.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Poušť Sahara je pro zemědělství nevyužitelná, pouze oázy poskytují vhodné podmínky pro tuto činnost.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Průmysl se zde pomalu rozvíjí, nejvýznamnější je těžba surovin a textilní průmysl.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Nejznámější a nejvyspělejší zemí Afriky je Egypt.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Alžírsko patří mezi velmi důležité státy, protože se zde nacházejí významná naleziště ropy a zemního plynu.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Severní </a:t>
            </a: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arabské státy</a:t>
            </a:r>
            <a:endParaRPr lang="cs-CZ" sz="40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22400" y="74613"/>
            <a:ext cx="7497763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Severní arabské státy</a:t>
            </a:r>
            <a:endParaRPr lang="cs-CZ" sz="40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6" name="Obdélník 4"/>
          <p:cNvSpPr>
            <a:spLocks noChangeArrowheads="1"/>
          </p:cNvSpPr>
          <p:nvPr/>
        </p:nvSpPr>
        <p:spPr bwMode="auto">
          <a:xfrm>
            <a:off x="1481138" y="1073150"/>
            <a:ext cx="6840537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u="sng"/>
              <a:t>Doplň chybějící slova do textu: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1233488" y="1636713"/>
            <a:ext cx="7497762" cy="4800600"/>
          </a:xfrm>
        </p:spPr>
        <p:txBody>
          <a:bodyPr/>
          <a:lstStyle/>
          <a:p>
            <a:r>
              <a:rPr lang="cs-CZ" sz="2000" smtClean="0">
                <a:latin typeface="Arial" charset="0"/>
                <a:cs typeface="Arial" charset="0"/>
              </a:rPr>
              <a:t>Do regionu Severních arabských států patří: ………..……, ………....……, ……...…….…, …..…..…….. a ……………….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Nevelká vzdálenost mezi ………….. a …………… přispěla k hospodářské vyspělosti této oblasti. V oblastech, kde je dostupná voda, se daří ……………. výrobě – …………….., subtropické plodiny, také …………………..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…………..………………je pro zemědělství nevyužitelná, pouze …………. poskytují vhodné podmínky pro tuto činnost.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Průmysl se zde pomalu rozvíjí, nejvýznamnější je ………………………… a ……………..………..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Nejznámější a nejvyspělejší zemí Afriky je ………………. 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…………… patří mezi velmi důležité státy, protože se zde nacházejí významná naleziště ………… a ………….……….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22400" y="74613"/>
            <a:ext cx="7497763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satMod val="130000"/>
                  </a:schemeClr>
                </a:solidFill>
                <a:latin typeface="Arial" pitchFamily="34" charset="0"/>
                <a:cs typeface="Arial" pitchFamily="34" charset="0"/>
              </a:rPr>
              <a:t>Severní arabské státy</a:t>
            </a:r>
            <a:endParaRPr lang="cs-CZ" sz="4000" dirty="0">
              <a:solidFill>
                <a:schemeClr val="tx2">
                  <a:satMod val="13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0" name="Obdélník 5"/>
          <p:cNvSpPr>
            <a:spLocks noChangeArrowheads="1"/>
          </p:cNvSpPr>
          <p:nvPr/>
        </p:nvSpPr>
        <p:spPr bwMode="auto">
          <a:xfrm>
            <a:off x="1476375" y="981075"/>
            <a:ext cx="19208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u="sng"/>
              <a:t>Správné řešení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258888" y="1484313"/>
            <a:ext cx="7499350" cy="4800600"/>
          </a:xfrm>
        </p:spPr>
        <p:txBody>
          <a:bodyPr/>
          <a:lstStyle/>
          <a:p>
            <a:r>
              <a:rPr lang="cs-CZ" sz="2000" smtClean="0">
                <a:latin typeface="Arial" charset="0"/>
                <a:cs typeface="Arial" charset="0"/>
              </a:rPr>
              <a:t>Do regionu Severních arabských států patří: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Maroko</a:t>
            </a:r>
            <a:r>
              <a:rPr lang="cs-CZ" sz="2000" smtClean="0">
                <a:latin typeface="Arial" charset="0"/>
                <a:cs typeface="Arial" charset="0"/>
              </a:rPr>
              <a:t>,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Alžírsko</a:t>
            </a:r>
            <a:r>
              <a:rPr lang="cs-CZ" sz="2000" smtClean="0">
                <a:latin typeface="Arial" charset="0"/>
                <a:cs typeface="Arial" charset="0"/>
              </a:rPr>
              <a:t>,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Tunisko</a:t>
            </a:r>
            <a:r>
              <a:rPr lang="cs-CZ" sz="2000" smtClean="0">
                <a:latin typeface="Arial" charset="0"/>
                <a:cs typeface="Arial" charset="0"/>
              </a:rPr>
              <a:t>,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Libye</a:t>
            </a:r>
            <a:r>
              <a:rPr lang="cs-CZ" sz="2000" smtClean="0">
                <a:latin typeface="Arial" charset="0"/>
                <a:cs typeface="Arial" charset="0"/>
              </a:rPr>
              <a:t> a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Egypt</a:t>
            </a:r>
            <a:r>
              <a:rPr lang="cs-CZ" sz="2000" smtClean="0">
                <a:latin typeface="Arial" charset="0"/>
                <a:cs typeface="Arial" charset="0"/>
              </a:rPr>
              <a:t>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Nevelká vzdálenost mezi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Evropou</a:t>
            </a:r>
            <a:r>
              <a:rPr lang="cs-CZ" sz="2000" smtClean="0">
                <a:latin typeface="Arial" charset="0"/>
                <a:cs typeface="Arial" charset="0"/>
              </a:rPr>
              <a:t> a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Afrikou</a:t>
            </a:r>
            <a:r>
              <a:rPr lang="cs-CZ" sz="2000" smtClean="0">
                <a:latin typeface="Arial" charset="0"/>
                <a:cs typeface="Arial" charset="0"/>
              </a:rPr>
              <a:t> přispěla k hospodářské vyspělosti této oblasti. V oblastech, kde je dostupná voda, se daří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rostlinné</a:t>
            </a:r>
            <a:r>
              <a:rPr lang="cs-CZ" sz="2000" smtClean="0">
                <a:latin typeface="Arial" charset="0"/>
                <a:cs typeface="Arial" charset="0"/>
              </a:rPr>
              <a:t> výrobě –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obiloviny</a:t>
            </a:r>
            <a:r>
              <a:rPr lang="cs-CZ" sz="2000" smtClean="0">
                <a:latin typeface="Arial" charset="0"/>
                <a:cs typeface="Arial" charset="0"/>
              </a:rPr>
              <a:t>, subtropické plodiny, také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chovu zvířat</a:t>
            </a:r>
            <a:r>
              <a:rPr lang="cs-CZ" sz="2000" smtClean="0">
                <a:latin typeface="Arial" charset="0"/>
                <a:cs typeface="Arial" charset="0"/>
              </a:rPr>
              <a:t>. </a:t>
            </a:r>
          </a:p>
          <a:p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Poušť Sahara </a:t>
            </a:r>
            <a:r>
              <a:rPr lang="cs-CZ" sz="2000" smtClean="0">
                <a:latin typeface="Arial" charset="0"/>
                <a:cs typeface="Arial" charset="0"/>
              </a:rPr>
              <a:t>je pro zemědělství nevyužitelná, pouze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oázy</a:t>
            </a:r>
            <a:r>
              <a:rPr lang="cs-CZ" sz="2000" smtClean="0">
                <a:latin typeface="Arial" charset="0"/>
                <a:cs typeface="Arial" charset="0"/>
              </a:rPr>
              <a:t> poskytují vhodné podmínky pro tuto činnost.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Průmysl se zde pomalu rozvíjí, nejvýznamnější je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těžba surovin</a:t>
            </a:r>
            <a:r>
              <a:rPr lang="cs-CZ" sz="2000" smtClean="0">
                <a:latin typeface="Arial" charset="0"/>
                <a:cs typeface="Arial" charset="0"/>
              </a:rPr>
              <a:t> a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textilní průmysl</a:t>
            </a:r>
            <a:r>
              <a:rPr lang="cs-CZ" sz="2000" smtClean="0">
                <a:latin typeface="Arial" charset="0"/>
                <a:cs typeface="Arial" charset="0"/>
              </a:rPr>
              <a:t>.</a:t>
            </a:r>
          </a:p>
          <a:p>
            <a:r>
              <a:rPr lang="cs-CZ" sz="2000" smtClean="0">
                <a:latin typeface="Arial" charset="0"/>
                <a:cs typeface="Arial" charset="0"/>
              </a:rPr>
              <a:t>Nejznámější a nejvyspělejší zemí Afriky je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Egypt</a:t>
            </a:r>
            <a:r>
              <a:rPr lang="cs-CZ" sz="2000" smtClean="0">
                <a:latin typeface="Arial" charset="0"/>
                <a:cs typeface="Arial" charset="0"/>
              </a:rPr>
              <a:t>. </a:t>
            </a:r>
          </a:p>
          <a:p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Alžírsko</a:t>
            </a:r>
            <a:r>
              <a:rPr lang="cs-CZ" sz="2000" smtClean="0">
                <a:latin typeface="Arial" charset="0"/>
                <a:cs typeface="Arial" charset="0"/>
              </a:rPr>
              <a:t> patří mezi velmi důležité státy, protože se zde nacházejí významná naleziště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ropy</a:t>
            </a:r>
            <a:r>
              <a:rPr lang="cs-CZ" sz="2000" smtClean="0">
                <a:latin typeface="Arial" charset="0"/>
                <a:cs typeface="Arial" charset="0"/>
              </a:rPr>
              <a:t> a </a:t>
            </a:r>
            <a:r>
              <a:rPr lang="cs-CZ" sz="2000" smtClean="0">
                <a:solidFill>
                  <a:srgbClr val="FF0000"/>
                </a:solidFill>
                <a:latin typeface="Arial" charset="0"/>
                <a:cs typeface="Arial" charset="0"/>
              </a:rPr>
              <a:t>zemního plynu</a:t>
            </a:r>
            <a:r>
              <a:rPr lang="cs-CZ" sz="2000" smtClean="0">
                <a:latin typeface="Arial" charset="0"/>
                <a:cs typeface="Arial" charset="0"/>
              </a:rPr>
              <a:t>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32</TotalTime>
  <Words>371</Words>
  <Application>Microsoft Office PowerPoint</Application>
  <PresentationFormat>On-screen Show (4:3)</PresentationFormat>
  <Paragraphs>50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5</vt:i4>
      </vt:variant>
    </vt:vector>
  </HeadingPairs>
  <TitlesOfParts>
    <vt:vector size="18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Severní arabské státy</vt:lpstr>
      <vt:lpstr>Severní arabské státy</vt:lpstr>
      <vt:lpstr>Severní arabské státy</vt:lpstr>
      <vt:lpstr>Severní arabské státy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DUM</cp:lastModifiedBy>
  <cp:revision>34</cp:revision>
  <dcterms:created xsi:type="dcterms:W3CDTF">2013-12-02T17:09:00Z</dcterms:created>
  <dcterms:modified xsi:type="dcterms:W3CDTF">2014-03-18T20:10:46Z</dcterms:modified>
</cp:coreProperties>
</file>