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2D11B9C-6041-47EC-8B2E-4DE95E228368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83AE7DA-3D33-41F2-BE03-173AB7D6BA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7375559"/>
              </p:ext>
            </p:extLst>
          </p:nvPr>
        </p:nvGraphicFramePr>
        <p:xfrm>
          <a:off x="1835696" y="112849"/>
          <a:ext cx="5849620" cy="6658804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VY_32_INOVACE_ZE6-08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6. 11. 2013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Sahel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– nejchudší část  Afriky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Sahel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– nejchudší část Afriky. Žáci se seznámí se základními geografickými pojmy a doplní je do textu. Aktivita slouží k motivaci,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5157191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24744"/>
            <a:ext cx="7498080" cy="1143000"/>
          </a:xfrm>
        </p:spPr>
        <p:txBody>
          <a:bodyPr>
            <a:normAutofit/>
          </a:bodyPr>
          <a:lstStyle/>
          <a:p>
            <a:r>
              <a:rPr lang="cs-CZ" sz="4000" dirty="0" err="1">
                <a:latin typeface="Arial" pitchFamily="34" charset="0"/>
                <a:cs typeface="Arial" pitchFamily="34" charset="0"/>
              </a:rPr>
              <a:t>S</a:t>
            </a:r>
            <a:r>
              <a:rPr lang="cs-CZ" sz="4000" smtClean="0">
                <a:latin typeface="Arial" pitchFamily="34" charset="0"/>
                <a:cs typeface="Arial" pitchFamily="34" charset="0"/>
              </a:rPr>
              <a:t>ahel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– nejchudší část Afriky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Mezi významné státy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Sahelu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patří: Mauritánie, Mali, Niger, Čad, Súdán a Etiopie.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Země v oblasti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Sahelu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patří k těm nejchudším. Dlouhotrvající sucha ničí krajinu. Rozprostírají se zde pouště a polopouště.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Hlavní hospodářskou činností je samozásobitelské zemědělství – obiloviny. Jde zde nedostatek orné půdy.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Většina obyvatel trpí dlouhodobým nedostatek potravy – hladomor.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 této oblasti je obrovská negramotnost. Tamější lidé nemají téměř žádnou šanci přístupu ke vzdělávání a trpí špatným zdravotním stavem.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Sahel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– nejchudší část Afriky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7056784" cy="1143000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Sahel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– nejchudší část Afriky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1124744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Doplň chybějící slova do textu:</a:t>
            </a: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72816"/>
            <a:ext cx="7704856" cy="4176464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Mezi významné státy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Sahelu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patří: …..……., Mali, …..…….., Čad, ………..… a ……………..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Země v oblasti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Sahelu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patří k těm …………... Dlouhotrvající ……... ničí krajinu. Rozprostírají se zde …..…..… a …….……...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Hlavní hospodářskou činností je ………………..……. zemědělství – ……………. Jde zde nedostatek ………………...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Většina obyvatel trpí dlouhodobým nedostatek potravy – …………………..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 této oblasti je obrovská ……………….. Tamější lidé nemají téměř žádnou šanci přístupu ke vzdělávání a trpí ………………………………………………….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7056784" cy="1143000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Sahel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– nejchudší část Afriky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72816"/>
            <a:ext cx="7498080" cy="4176464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Mezi významné státy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Sahelu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patří: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Mauritánie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Mali,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Niger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Čad,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Súdán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Etiopie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Země v oblasti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Sahelu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patří k těm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nejchudším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Dlouhotrvající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sucha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ničí krajinu. Rozprostírají se zde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pouště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polopouště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Hlavní hospodářskou činností je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samozásobitelské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zemědělství –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obiloviny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Jde zde nedostatek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orné půdy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Většina obyvatel trpí dlouhodobým nedostatek potravy –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hladomor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 této oblasti je obrovská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negramotnost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Tamější lidé nemají téměř žádnou šanci přístupu ke vzdělávání a trpí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špatným zdravotním stavem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1124744"/>
            <a:ext cx="19223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Správné řešení</a:t>
            </a: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64</TotalTime>
  <Words>407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Sahel – nejchudší část Afriky</vt:lpstr>
      <vt:lpstr>Sahel – nejchudší část Afriky</vt:lpstr>
      <vt:lpstr>Sahel – nejchudší část Afriky</vt:lpstr>
      <vt:lpstr>Sahel – nejchudší část Afriky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30</cp:revision>
  <dcterms:created xsi:type="dcterms:W3CDTF">2013-12-02T17:40:10Z</dcterms:created>
  <dcterms:modified xsi:type="dcterms:W3CDTF">2013-12-08T19:07:07Z</dcterms:modified>
</cp:coreProperties>
</file>