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F99C8C-93A2-4964-9250-A6BBBFBC2EE5}" type="datetimeFigureOut">
              <a:rPr lang="cs-CZ" smtClean="0"/>
              <a:pPr/>
              <a:t>8. 12. 2013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97E842-6201-45CF-8915-9746262E257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F99C8C-93A2-4964-9250-A6BBBFBC2EE5}" type="datetimeFigureOut">
              <a:rPr lang="cs-CZ" smtClean="0"/>
              <a:pPr/>
              <a:t>8. 12. 2013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97E842-6201-45CF-8915-9746262E25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F99C8C-93A2-4964-9250-A6BBBFBC2EE5}" type="datetimeFigureOut">
              <a:rPr lang="cs-CZ" smtClean="0"/>
              <a:pPr/>
              <a:t>8. 12. 2013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97E842-6201-45CF-8915-9746262E257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F99C8C-93A2-4964-9250-A6BBBFBC2EE5}" type="datetimeFigureOut">
              <a:rPr lang="cs-CZ" smtClean="0"/>
              <a:pPr/>
              <a:t>8. 12. 2013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97E842-6201-45CF-8915-9746262E25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F99C8C-93A2-4964-9250-A6BBBFBC2EE5}" type="datetimeFigureOut">
              <a:rPr lang="cs-CZ" smtClean="0"/>
              <a:pPr/>
              <a:t>8. 12. 2013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97E842-6201-45CF-8915-9746262E25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F99C8C-93A2-4964-9250-A6BBBFBC2EE5}" type="datetimeFigureOut">
              <a:rPr lang="cs-CZ" smtClean="0"/>
              <a:pPr/>
              <a:t>8. 12. 2013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97E842-6201-45CF-8915-9746262E25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F99C8C-93A2-4964-9250-A6BBBFBC2EE5}" type="datetimeFigureOut">
              <a:rPr lang="cs-CZ" smtClean="0"/>
              <a:pPr/>
              <a:t>8. 12. 2013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97E842-6201-45CF-8915-9746262E257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F99C8C-93A2-4964-9250-A6BBBFBC2EE5}" type="datetimeFigureOut">
              <a:rPr lang="cs-CZ" smtClean="0"/>
              <a:pPr/>
              <a:t>8. 12. 2013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97E842-6201-45CF-8915-9746262E25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F99C8C-93A2-4964-9250-A6BBBFBC2EE5}" type="datetimeFigureOut">
              <a:rPr lang="cs-CZ" smtClean="0"/>
              <a:pPr/>
              <a:t>8. 12. 2013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97E842-6201-45CF-8915-9746262E257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F99C8C-93A2-4964-9250-A6BBBFBC2EE5}" type="datetimeFigureOut">
              <a:rPr lang="cs-CZ" smtClean="0"/>
              <a:pPr/>
              <a:t>8. 12. 2013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97E842-6201-45CF-8915-9746262E25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F99C8C-93A2-4964-9250-A6BBBFBC2EE5}" type="datetimeFigureOut">
              <a:rPr lang="cs-CZ" smtClean="0"/>
              <a:pPr/>
              <a:t>8. 12. 2013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97E842-6201-45CF-8915-9746262E25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25F99C8C-93A2-4964-9250-A6BBBFBC2EE5}" type="datetimeFigureOut">
              <a:rPr lang="cs-CZ" smtClean="0"/>
              <a:pPr/>
              <a:t>8. 12. 2013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797E842-6201-45CF-8915-9746262E257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7375559"/>
              </p:ext>
            </p:extLst>
          </p:nvPr>
        </p:nvGraphicFramePr>
        <p:xfrm>
          <a:off x="1835696" y="112849"/>
          <a:ext cx="5849620" cy="6658804"/>
        </p:xfrm>
        <a:graphic>
          <a:graphicData uri="http://schemas.openxmlformats.org/drawingml/2006/table">
            <a:tbl>
              <a:tblPr/>
              <a:tblGrid>
                <a:gridCol w="1689100"/>
                <a:gridCol w="4160520"/>
              </a:tblGrid>
              <a:tr h="959175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Základní škola Jablonec nad Nisou – </a:t>
                      </a:r>
                      <a:r>
                        <a:rPr lang="cs-CZ" sz="1100" dirty="0" err="1">
                          <a:latin typeface="Arial"/>
                          <a:ea typeface="Calibri"/>
                          <a:cs typeface="Times New Roman"/>
                        </a:rPr>
                        <a:t>Mšeno</a:t>
                      </a: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, Mozartova 24, příspěvková organizace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VY_32_INOVACE_ZE6-09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Číslo projektu: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CZ.1.07/1.4.00/21.3603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latin typeface="Arial"/>
                          <a:ea typeface="Calibri"/>
                          <a:cs typeface="Times New Roman"/>
                        </a:rPr>
                        <a:t>Mgr. Jana Málková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Vytvořeno dne: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6. 11. 2013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latin typeface="Arial"/>
                          <a:ea typeface="Calibri"/>
                          <a:cs typeface="Times New Roman"/>
                        </a:rPr>
                        <a:t>Vzdělávací oblast: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Člověk a příroda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Vzdělávací obor: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Zeměpis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Ročník: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6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.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Tematický okruh: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Afrika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Téma: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Země Guinejského zálivu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212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Anotace: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Aktivitu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využijeme na začátku hodiny věnované tematickému celku Afrika – země Guinejského zálivu. Žáci se seznámí se základními geografickými pojmy a doplní je do textu. Aktivita slouží k motivaci, zopakování již známých pojmů a procvičení nových.</a:t>
                      </a:r>
                      <a:endParaRPr lang="cs-CZ" sz="1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22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88035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Arial"/>
                          <a:ea typeface="Calibri"/>
                          <a:cs typeface="Times New Roman"/>
                        </a:rPr>
                        <a:t>Materiály </a:t>
                      </a: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jsou určeny pro bezplatné použití pro potřeby výuky a vzdělání na všech typech škol a školských zařízení. Jakékoliv další využití podléhá autorským zákonům. Není-li uvedeno jinak, je zdrojem tohoto materiálu autor.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1" descr="logo eu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5157191"/>
            <a:ext cx="4374160" cy="9547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1412776"/>
            <a:ext cx="7498080" cy="1143000"/>
          </a:xfrm>
        </p:spPr>
        <p:txBody>
          <a:bodyPr>
            <a:normAutofit/>
          </a:bodyPr>
          <a:lstStyle/>
          <a:p>
            <a:r>
              <a:rPr lang="cs-CZ" sz="4000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4000" smtClean="0">
                <a:latin typeface="Arial" pitchFamily="34" charset="0"/>
                <a:cs typeface="Arial" pitchFamily="34" charset="0"/>
              </a:rPr>
              <a:t>emě 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Guinejského zálivu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1412776"/>
            <a:ext cx="7498080" cy="3960440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Mezi nejznámější země Guinejského zálivu patří: Senegal, Nigerie, Demokratická republika Kongo a Kamerun.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V této oblasti je velmi teplé podnebí a současně velké množství srážek. Životní podmínky obyvatel jsou velmi těžké, většina z nich žije na venkově a živí se zemědělstvím.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Ze zemědělských plodin, které jsou určeny pro vývoz, se pěstují: kakaovník, kaučukovník, kávovník nebo palma olejná.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V zemích Guinejského zálivu nalezneme také velké množství nerostných surovin.Ty jsou určeny především pro vývoz. Patří mezi ně: diamanty, ropa, barevné kovy.  S tím ovšem souvisí drancování a ničení přírody. </a:t>
            </a:r>
          </a:p>
          <a:p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7498080" cy="1143000"/>
          </a:xfrm>
        </p:spPr>
        <p:txBody>
          <a:bodyPr>
            <a:norm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Země Guinejského zálivu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7498080" cy="1143000"/>
          </a:xfrm>
        </p:spPr>
        <p:txBody>
          <a:bodyPr>
            <a:norm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Země Guinejského zálivu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1259632" y="2132856"/>
            <a:ext cx="7704856" cy="3960440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Mezi nejznámější země Guinejského zálivu patří: ………….., …………., Demokratická republika Kongo a …………...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V této oblasti je velmi ………. podnebí a současně velké ………….. ……… Životní podmínky obyvatel jsou velmi těžké, většina z nich žije na ……………. a živí se …………………….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Ze zemědělských plodin, které jsou určeny pro ……….., se pěstují: …………., kaučukovník, …………. nebo palma olejná.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V zemích Guinejského zálivu nalezneme také velké množství ………..…... ………….. Ty jsou určeny především pro vývoz. Patří mezi ně: ………..……, ……….., barevné kovy.  S tím ovšem souvisí drancování a ničení přírody. </a:t>
            </a:r>
          </a:p>
          <a:p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403648" y="1340768"/>
            <a:ext cx="68407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u="sng" dirty="0" smtClean="0">
                <a:latin typeface="Arial" pitchFamily="34" charset="0"/>
                <a:cs typeface="Arial" pitchFamily="34" charset="0"/>
              </a:rPr>
              <a:t>Doplň chybějící slova do textu: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7498080" cy="1143000"/>
          </a:xfrm>
        </p:spPr>
        <p:txBody>
          <a:bodyPr>
            <a:norm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Země Guinejského zálivu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475656" y="1196752"/>
            <a:ext cx="19223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u="sng" dirty="0" smtClean="0">
                <a:latin typeface="Arial" pitchFamily="34" charset="0"/>
                <a:cs typeface="Arial" pitchFamily="34" charset="0"/>
              </a:rPr>
              <a:t>Správné řešení</a:t>
            </a:r>
            <a:endParaRPr lang="cs-CZ" sz="20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2"/>
          <p:cNvSpPr>
            <a:spLocks noGrp="1"/>
          </p:cNvSpPr>
          <p:nvPr>
            <p:ph idx="1"/>
          </p:nvPr>
        </p:nvSpPr>
        <p:spPr>
          <a:xfrm>
            <a:off x="1331640" y="1988840"/>
            <a:ext cx="7498080" cy="3960440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Mezi nejznámější země Guinejského zálivu patří: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Senegal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Nigerie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Demokratická republika Kongo a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Kamerun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V této oblasti je velmi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teplé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podnebí a současně velké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množství srážek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Životní podmínky obyvatel jsou velmi těžké, většina z nich žije na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venkově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a živí se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zemědělstvím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Ze zemědělských plodin, které jsou určeny pro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vývoz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se pěstují: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kakaovník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kaučukovník,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kávovník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nebo palma olejná.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V zemích Guinejského zálivu nalezneme také velké množství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nerostných surovin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.Ty jsou určeny především pro vývoz. Patří mezi ně: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diamanty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ropa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barevné kovy.  S tím ovšem souvisí drancování a ničení přírody. </a:t>
            </a:r>
          </a:p>
          <a:p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326</TotalTime>
  <Words>463</Words>
  <Application>Microsoft Office PowerPoint</Application>
  <PresentationFormat>Předvádění na obrazovce (4:3)</PresentationFormat>
  <Paragraphs>44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Slunovrat</vt:lpstr>
      <vt:lpstr>Prezentace aplikace PowerPoint</vt:lpstr>
      <vt:lpstr>Země Guinejského zálivu</vt:lpstr>
      <vt:lpstr>Země Guinejského zálivu</vt:lpstr>
      <vt:lpstr>Země Guinejského zálivu</vt:lpstr>
      <vt:lpstr>Země Guinejského zálivu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Jana Málková</dc:creator>
  <cp:lastModifiedBy>Jana Málková</cp:lastModifiedBy>
  <cp:revision>25</cp:revision>
  <dcterms:created xsi:type="dcterms:W3CDTF">2013-12-02T18:41:25Z</dcterms:created>
  <dcterms:modified xsi:type="dcterms:W3CDTF">2013-12-08T19:07:15Z</dcterms:modified>
</cp:coreProperties>
</file>