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E09947C-AE11-4170-B910-8269C532494A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921DBEE-167E-40AF-8952-9A9812CF9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0839243"/>
              </p:ext>
            </p:extLst>
          </p:nvPr>
        </p:nvGraphicFramePr>
        <p:xfrm>
          <a:off x="1835696" y="112849"/>
          <a:ext cx="5849620" cy="6628515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VY_32_INOVACE_ZE6-10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7. 11. 2013 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Východní 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Východní Afrika. Žáci se seznámí se základními geografickými pojmy a doplní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do textu. Aktivita slouží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jako motivace, k zopakování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085184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412776"/>
            <a:ext cx="7498080" cy="1143000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4000" smtClean="0">
                <a:latin typeface="Arial" pitchFamily="34" charset="0"/>
                <a:cs typeface="Arial" pitchFamily="34" charset="0"/>
              </a:rPr>
              <a:t>ýchodní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Afrika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země Východní Afriky patří především: Keňa, Etiopie, Tanzanie a Somálsko.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Zdejší krajina je ovlivňována podnebím střídavě vlhkých tropů. Převažují zde savany.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Typická zvířata pro tuto oblast jsou šelmy a velcí býložraví savci. Ve snaze uchránit místní krásnou přírodu, vzniklo zde velké množství národních parků.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Místní hospodářství je založeno především na zemědělské výrobě. K pěstovaným rostlinám patří: kávovník, sezam, obiloviny – pšenice a ječmen.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zde nedostatek orné půdy a tento kout Afriky je domovinou bavlníku.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Východní Afrika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Východní Afrika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403648" y="2057400"/>
            <a:ext cx="7498080" cy="439593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země Východní Afriky patří především: …….., Etiopie, ………………… a ……………….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Zdejší krajina je ovlivňována podnebím ……………………… ……………... Převažují zde ……………..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Typická zvířata pro tuto oblast jsou ………. a velcí býložraví savci. Ve snaze uchránit místní krásnou přírodu, vzniklo zde velké množství …………………………...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Místní hospodářství je založeno především na ……………….. výrobě. K pěstovaným rostlinám patří: ……………, …………., obiloviny – pšenice a ječmen.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zde nedostatek ……………….. a tento kout Afriky je domovinou ………………..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1412776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Východní Afrika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403648" y="1844824"/>
            <a:ext cx="7498080" cy="435746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země Východní Afriky patří především: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Keňa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Etiopie,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Tanzanie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Somálsko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Zdejší krajina je ovlivňována podnebím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střídavě vlhkých tropů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Převažují zde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savany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Typická zvířata pro tuto oblast jsou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šelmy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velcí býložraví savci. Ve snaze uchránit místní krásnou přírodu, vzniklo zde velké množství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národních parků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Místní hospodářství je založeno především na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zemědělské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výrobě. K pěstovaným rostlinám patří: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kávovník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sezam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obiloviny – pšenice a ječmen.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zde nedostatek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orné půdy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tento kout Afriky je domovinou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bavlníku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1268760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</TotalTime>
  <Words>410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Východní Afrika</vt:lpstr>
      <vt:lpstr>Východní Afrika</vt:lpstr>
      <vt:lpstr>Východní Afrika</vt:lpstr>
      <vt:lpstr>Východní Afrika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26</cp:revision>
  <dcterms:created xsi:type="dcterms:W3CDTF">2013-12-03T21:18:51Z</dcterms:created>
  <dcterms:modified xsi:type="dcterms:W3CDTF">2014-01-31T13:33:46Z</dcterms:modified>
</cp:coreProperties>
</file>