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  <p:sldMasterId id="2147483816" r:id="rId2"/>
    <p:sldMasterId id="2147483828" r:id="rId3"/>
  </p:sldMasterIdLst>
  <p:notesMasterIdLst>
    <p:notesMasterId r:id="rId20"/>
  </p:notesMasterIdLst>
  <p:sldIdLst>
    <p:sldId id="273" r:id="rId4"/>
    <p:sldId id="272" r:id="rId5"/>
    <p:sldId id="256" r:id="rId6"/>
    <p:sldId id="257" r:id="rId7"/>
    <p:sldId id="258" r:id="rId8"/>
    <p:sldId id="259" r:id="rId9"/>
    <p:sldId id="260" r:id="rId10"/>
    <p:sldId id="261" r:id="rId11"/>
    <p:sldId id="263" r:id="rId12"/>
    <p:sldId id="262" r:id="rId13"/>
    <p:sldId id="265" r:id="rId14"/>
    <p:sldId id="266" r:id="rId15"/>
    <p:sldId id="267" r:id="rId16"/>
    <p:sldId id="268" r:id="rId17"/>
    <p:sldId id="269" r:id="rId18"/>
    <p:sldId id="271" r:id="rId19"/>
  </p:sldIdLst>
  <p:sldSz cx="9001125" cy="6697663"/>
  <p:notesSz cx="6858000" cy="9144000"/>
  <p:defaultTextStyle>
    <a:defPPr>
      <a:defRPr lang="en-US"/>
    </a:defPPr>
    <a:lvl1pPr marL="0" algn="l" defTabSz="89690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48453" algn="l" defTabSz="89690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896907" algn="l" defTabSz="89690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45360" algn="l" defTabSz="89690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793813" algn="l" defTabSz="89690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42268" algn="l" defTabSz="89690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690720" algn="l" defTabSz="89690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139173" algn="l" defTabSz="89690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587627" algn="l" defTabSz="89690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="" xmlns:p14="http://schemas.microsoft.com/office/powerpoint/2010/main">
        <p14:section name="Výchozí oddíl" id="{2C03F48B-49CC-4C7C-8382-E5DBB793397E}">
          <p14:sldIdLst>
            <p14:sldId id="273"/>
            <p14:sldId id="272"/>
            <p14:sldId id="256"/>
            <p14:sldId id="257"/>
            <p14:sldId id="258"/>
            <p14:sldId id="259"/>
            <p14:sldId id="260"/>
            <p14:sldId id="261"/>
            <p14:sldId id="263"/>
            <p14:sldId id="262"/>
            <p14:sldId id="265"/>
            <p14:sldId id="266"/>
            <p14:sldId id="267"/>
          </p14:sldIdLst>
        </p14:section>
        <p14:section name="Oddíl bez názvu" id="{7299ED92-6B9C-4C14-AD7B-25C78B7AB021}">
          <p14:sldIdLst>
            <p14:sldId id="268"/>
            <p14:sldId id="269"/>
            <p14:sldId id="271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62" y="-84"/>
      </p:cViewPr>
      <p:guideLst>
        <p:guide orient="horz" pos="2110"/>
        <p:guide pos="28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03848A-A385-4F37-A9EC-6804322F64E9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25538" y="685800"/>
            <a:ext cx="46069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C8E046-2ADA-4AA5-BE67-56409DD1B60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361489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278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139" algn="l" defTabSz="914278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278" algn="l" defTabSz="914278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417" algn="l" defTabSz="914278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556" algn="l" defTabSz="914278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5696" algn="l" defTabSz="914278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834" algn="l" defTabSz="914278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974" algn="l" defTabSz="914278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112" algn="l" defTabSz="914278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25538" y="685800"/>
            <a:ext cx="4606925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2" y="5831434"/>
            <a:ext cx="9001125" cy="866231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89691" tIns="44845" rIns="89691" bIns="44845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8999" y="5911806"/>
            <a:ext cx="2214277" cy="69655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89691" tIns="44845" rIns="89691" bIns="44845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22290" y="5902876"/>
            <a:ext cx="6678835" cy="696557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89691" tIns="44845" rIns="89691" bIns="44845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25293" y="3944182"/>
            <a:ext cx="6375797" cy="1786043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25293" y="5908590"/>
            <a:ext cx="6600825" cy="669766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48453" indent="0" algn="ctr">
              <a:buNone/>
            </a:lvl2pPr>
            <a:lvl3pPr marL="896907" indent="0" algn="ctr">
              <a:buNone/>
            </a:lvl3pPr>
            <a:lvl4pPr marL="1345360" indent="0" algn="ctr">
              <a:buNone/>
            </a:lvl4pPr>
            <a:lvl5pPr marL="1793813" indent="0" algn="ctr">
              <a:buNone/>
            </a:lvl5pPr>
            <a:lvl6pPr marL="2242268" indent="0" algn="ctr">
              <a:buNone/>
            </a:lvl6pPr>
            <a:lvl7pPr marL="2690720" indent="0" algn="ctr">
              <a:buNone/>
            </a:lvl7pPr>
            <a:lvl8pPr marL="3139173" indent="0" algn="ctr">
              <a:buNone/>
            </a:lvl8pPr>
            <a:lvl9pPr marL="3587627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5009" y="5926816"/>
            <a:ext cx="2025253" cy="669766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0067A701-E543-4705-894F-4F27BD0796BF}" type="datetimeFigureOut">
              <a:rPr lang="en-GB" smtClean="0"/>
              <a:pPr/>
              <a:t>18/03/2014</a:t>
            </a:fld>
            <a:endParaRPr lang="en-GB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52809" y="231010"/>
            <a:ext cx="5775722" cy="356589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75984" y="223256"/>
            <a:ext cx="825103" cy="372092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AFFABF3-FC0A-44CC-B4F3-FA9BDA202E0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3075" y="223256"/>
            <a:ext cx="8026003" cy="96744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7A701-E543-4705-894F-4F27BD0796BF}" type="datetimeFigureOut">
              <a:rPr lang="en-GB" smtClean="0"/>
              <a:pPr/>
              <a:t>18/03/2014</a:t>
            </a:fld>
            <a:endParaRPr lang="en-GB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FFABF3-FC0A-44CC-B4F3-FA9BDA202E0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03075" y="1562788"/>
            <a:ext cx="8026003" cy="439069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50169" y="2679068"/>
            <a:ext cx="7011814" cy="1634106"/>
          </a:xfrm>
        </p:spPr>
        <p:txBody>
          <a:bodyPr anchor="t"/>
          <a:lstStyle>
            <a:lvl1pPr marL="0" indent="0">
              <a:buNone/>
              <a:defRPr sz="27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2" y="1488372"/>
            <a:ext cx="9001125" cy="1116277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89691" tIns="44845" rIns="89691" bIns="44845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562788"/>
            <a:ext cx="1275159" cy="9674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89691" tIns="44845" rIns="89691" bIns="44845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50169" y="1562788"/>
            <a:ext cx="7650956" cy="967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89691" tIns="44845" rIns="89691" bIns="44845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0169" y="1562788"/>
            <a:ext cx="7500938" cy="967440"/>
          </a:xfrm>
        </p:spPr>
        <p:txBody>
          <a:bodyPr/>
          <a:lstStyle>
            <a:lvl1pPr algn="l">
              <a:buNone/>
              <a:defRPr sz="43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7A701-E543-4705-894F-4F27BD0796BF}" type="datetimeFigureOut">
              <a:rPr lang="en-GB" smtClean="0"/>
              <a:pPr/>
              <a:t>18/03/2014</a:t>
            </a:fld>
            <a:endParaRPr lang="en-GB" dirty="0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11625"/>
            <a:ext cx="1275159" cy="685271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0AFFABF3-FC0A-44CC-B4F3-FA9BDA202E0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0075" y="1552403"/>
            <a:ext cx="3825478" cy="4465109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769199" y="1552403"/>
            <a:ext cx="3825478" cy="4465109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067A701-E543-4705-894F-4F27BD0796BF}" type="datetimeFigureOut">
              <a:rPr lang="en-GB" smtClean="0"/>
              <a:pPr/>
              <a:t>18/03/2014</a:t>
            </a:fld>
            <a:endParaRPr lang="en-GB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AFFABF3-FC0A-44CC-B4F3-FA9BDA202E0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5068" y="266666"/>
            <a:ext cx="8026003" cy="849611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0075" y="2381392"/>
            <a:ext cx="3825478" cy="349766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725591" y="2381392"/>
            <a:ext cx="3825478" cy="349766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067A701-E543-4705-894F-4F27BD0796BF}" type="datetimeFigureOut">
              <a:rPr lang="en-GB" smtClean="0"/>
              <a:pPr/>
              <a:t>18/03/2014</a:t>
            </a:fld>
            <a:endParaRPr lang="en-GB" dirty="0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AFFABF3-FC0A-44CC-B4F3-FA9BDA202E0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 dirty="0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0075" y="1711625"/>
            <a:ext cx="3825478" cy="625115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725591" y="1711625"/>
            <a:ext cx="3825478" cy="625115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7A701-E543-4705-894F-4F27BD0796BF}" type="datetimeFigureOut">
              <a:rPr lang="en-GB" smtClean="0"/>
              <a:pPr/>
              <a:t>18/03/2014</a:t>
            </a:fld>
            <a:endParaRPr lang="en-GB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FFABF3-FC0A-44CC-B4F3-FA9BDA202E0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7A701-E543-4705-894F-4F27BD0796BF}" type="datetimeFigureOut">
              <a:rPr lang="en-GB" smtClean="0"/>
              <a:pPr/>
              <a:t>18/03/2014</a:t>
            </a:fld>
            <a:endParaRPr lang="en-GB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102315"/>
            <a:ext cx="525066" cy="372092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AFFABF3-FC0A-44CC-B4F3-FA9BDA202E0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0075" y="266666"/>
            <a:ext cx="7950994" cy="849611"/>
          </a:xfrm>
        </p:spPr>
        <p:txBody>
          <a:bodyPr anchor="ctr"/>
          <a:lstStyle>
            <a:lvl1pPr algn="l">
              <a:buNone/>
              <a:defRPr sz="43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7A701-E543-4705-894F-4F27BD0796BF}" type="datetimeFigureOut">
              <a:rPr lang="en-GB" smtClean="0"/>
              <a:pPr/>
              <a:t>18/03/2014</a:t>
            </a:fld>
            <a:endParaRPr lang="en-GB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FFABF3-FC0A-44CC-B4F3-FA9BDA202E0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0077" y="1711625"/>
            <a:ext cx="1575197" cy="4241853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4536" tIns="179382" rIns="134536" bIns="89691"/>
          <a:lstStyle>
            <a:lvl1pPr marL="0" indent="0">
              <a:spcAft>
                <a:spcPts val="981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25290" y="1711625"/>
            <a:ext cx="6300788" cy="431627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575197" y="5358131"/>
            <a:ext cx="7200900" cy="669766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8999" y="4465111"/>
            <a:ext cx="9001125" cy="866231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89691" tIns="44845" rIns="89691" bIns="44845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001" y="4554413"/>
            <a:ext cx="1440180" cy="69655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89691" tIns="44845" rIns="89691" bIns="44845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21190" y="4545483"/>
            <a:ext cx="7479935" cy="696557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89691" tIns="44845" rIns="89691" bIns="44845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75197" y="4539527"/>
            <a:ext cx="7200900" cy="669766"/>
          </a:xfrm>
        </p:spPr>
        <p:txBody>
          <a:bodyPr anchor="ctr"/>
          <a:lstStyle>
            <a:lvl1pPr algn="l">
              <a:buNone/>
              <a:defRPr sz="27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25178" y="0"/>
            <a:ext cx="99012" cy="6706593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89691" tIns="44845" rIns="89691" bIns="44845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150769" y="6102317"/>
            <a:ext cx="2625328" cy="356589"/>
          </a:xfrm>
        </p:spPr>
        <p:txBody>
          <a:bodyPr rtlCol="0"/>
          <a:lstStyle/>
          <a:p>
            <a:fld id="{0067A701-E543-4705-894F-4F27BD0796BF}" type="datetimeFigureOut">
              <a:rPr lang="en-GB" smtClean="0"/>
              <a:pPr/>
              <a:t>18/03/2014</a:t>
            </a:fld>
            <a:endParaRPr lang="en-GB" dirty="0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558131"/>
            <a:ext cx="1425178" cy="648064"/>
          </a:xfrm>
        </p:spPr>
        <p:txBody>
          <a:bodyPr rtlCol="0"/>
          <a:lstStyle>
            <a:lvl1pPr>
              <a:defRPr sz="2700"/>
            </a:lvl1pPr>
          </a:lstStyle>
          <a:p>
            <a:fld id="{0AFFABF3-FC0A-44CC-B4F3-FA9BDA202E0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575199" y="6102128"/>
            <a:ext cx="4500563" cy="356589"/>
          </a:xfrm>
        </p:spPr>
        <p:txBody>
          <a:bodyPr rtlCol="0"/>
          <a:lstStyle/>
          <a:p>
            <a:endParaRPr lang="en-GB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36194" y="0"/>
            <a:ext cx="7464933" cy="446213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1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7A701-E543-4705-894F-4F27BD0796BF}" type="datetimeFigureOut">
              <a:rPr lang="en-GB" smtClean="0"/>
              <a:pPr/>
              <a:t>18/03/2014</a:t>
            </a:fld>
            <a:endParaRPr lang="en-GB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ABF3-FC0A-44CC-B4F3-FA9BDA202E0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450806" y="595348"/>
            <a:ext cx="2025253" cy="5387588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0056" y="595350"/>
            <a:ext cx="5475684" cy="5387589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50806" y="6102319"/>
            <a:ext cx="2175272" cy="356589"/>
          </a:xfrm>
        </p:spPr>
        <p:txBody>
          <a:bodyPr/>
          <a:lstStyle/>
          <a:p>
            <a:fld id="{0067A701-E543-4705-894F-4F27BD0796BF}" type="datetimeFigureOut">
              <a:rPr lang="en-GB" smtClean="0"/>
              <a:pPr/>
              <a:t>18/03/2014</a:t>
            </a:fld>
            <a:endParaRPr lang="en-GB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0060" y="6102129"/>
            <a:ext cx="5486397" cy="356589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Obdélník 6"/>
          <p:cNvSpPr/>
          <p:nvPr/>
        </p:nvSpPr>
        <p:spPr bwMode="white">
          <a:xfrm>
            <a:off x="6001063" y="2"/>
            <a:ext cx="315039" cy="6697663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9691" tIns="44845" rIns="89691" bIns="44845"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046069" y="595350"/>
            <a:ext cx="225028" cy="6102315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9691" tIns="44845" rIns="89691" bIns="44845"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046069" y="0"/>
            <a:ext cx="225028" cy="520929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9691" tIns="44845" rIns="89691" bIns="44845"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898118" y="140137"/>
            <a:ext cx="520929" cy="240656"/>
          </a:xfrm>
        </p:spPr>
        <p:txBody>
          <a:bodyPr/>
          <a:lstStyle/>
          <a:p>
            <a:fld id="{0AFFABF3-FC0A-44CC-B4F3-FA9BDA202E0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75085" y="2080617"/>
            <a:ext cx="7650956" cy="1435656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0169" y="3795342"/>
            <a:ext cx="6300788" cy="1711625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48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8969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453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7938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422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690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1391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58762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41428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122514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1027" y="4303869"/>
            <a:ext cx="7650956" cy="1330230"/>
          </a:xfrm>
        </p:spPr>
        <p:txBody>
          <a:bodyPr anchor="t"/>
          <a:lstStyle>
            <a:lvl1pPr algn="l">
              <a:defRPr sz="39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11027" y="2838758"/>
            <a:ext cx="7650956" cy="1465113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48453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89690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4536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79381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42268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69072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3917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58762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461574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0056" y="1562789"/>
            <a:ext cx="3975497" cy="4420148"/>
          </a:xfrm>
        </p:spPr>
        <p:txBody>
          <a:bodyPr/>
          <a:lstStyle>
            <a:lvl1pPr>
              <a:defRPr sz="27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5574" y="1562789"/>
            <a:ext cx="3975497" cy="4420148"/>
          </a:xfrm>
        </p:spPr>
        <p:txBody>
          <a:bodyPr/>
          <a:lstStyle>
            <a:lvl1pPr>
              <a:defRPr sz="27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075458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0056" y="1499225"/>
            <a:ext cx="3977060" cy="62480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48453" indent="0">
              <a:buNone/>
              <a:defRPr sz="2000" b="1"/>
            </a:lvl2pPr>
            <a:lvl3pPr marL="896907" indent="0">
              <a:buNone/>
              <a:defRPr sz="1800" b="1"/>
            </a:lvl3pPr>
            <a:lvl4pPr marL="1345360" indent="0">
              <a:buNone/>
              <a:defRPr sz="1600" b="1"/>
            </a:lvl4pPr>
            <a:lvl5pPr marL="1793813" indent="0">
              <a:buNone/>
              <a:defRPr sz="1600" b="1"/>
            </a:lvl5pPr>
            <a:lvl6pPr marL="2242268" indent="0">
              <a:buNone/>
              <a:defRPr sz="1600" b="1"/>
            </a:lvl6pPr>
            <a:lvl7pPr marL="2690720" indent="0">
              <a:buNone/>
              <a:defRPr sz="1600" b="1"/>
            </a:lvl7pPr>
            <a:lvl8pPr marL="3139173" indent="0">
              <a:buNone/>
              <a:defRPr sz="1600" b="1"/>
            </a:lvl8pPr>
            <a:lvl9pPr marL="3587627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0056" y="2124027"/>
            <a:ext cx="3977060" cy="3858909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572447" y="1499225"/>
            <a:ext cx="3978622" cy="62480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48453" indent="0">
              <a:buNone/>
              <a:defRPr sz="2000" b="1"/>
            </a:lvl2pPr>
            <a:lvl3pPr marL="896907" indent="0">
              <a:buNone/>
              <a:defRPr sz="1800" b="1"/>
            </a:lvl3pPr>
            <a:lvl4pPr marL="1345360" indent="0">
              <a:buNone/>
              <a:defRPr sz="1600" b="1"/>
            </a:lvl4pPr>
            <a:lvl5pPr marL="1793813" indent="0">
              <a:buNone/>
              <a:defRPr sz="1600" b="1"/>
            </a:lvl5pPr>
            <a:lvl6pPr marL="2242268" indent="0">
              <a:buNone/>
              <a:defRPr sz="1600" b="1"/>
            </a:lvl6pPr>
            <a:lvl7pPr marL="2690720" indent="0">
              <a:buNone/>
              <a:defRPr sz="1600" b="1"/>
            </a:lvl7pPr>
            <a:lvl8pPr marL="3139173" indent="0">
              <a:buNone/>
              <a:defRPr sz="1600" b="1"/>
            </a:lvl8pPr>
            <a:lvl9pPr marL="3587627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572447" y="2124027"/>
            <a:ext cx="3978622" cy="3858909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544955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5428313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247221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0059" y="266666"/>
            <a:ext cx="2961308" cy="1134882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19192" y="266669"/>
            <a:ext cx="5031879" cy="5716270"/>
          </a:xfrm>
        </p:spPr>
        <p:txBody>
          <a:bodyPr/>
          <a:lstStyle>
            <a:lvl1pPr>
              <a:defRPr sz="3100"/>
            </a:lvl1pPr>
            <a:lvl2pPr>
              <a:defRPr sz="27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0059" y="1401548"/>
            <a:ext cx="2961308" cy="4581388"/>
          </a:xfrm>
        </p:spPr>
        <p:txBody>
          <a:bodyPr/>
          <a:lstStyle>
            <a:lvl1pPr marL="0" indent="0">
              <a:buNone/>
              <a:defRPr sz="1400"/>
            </a:lvl1pPr>
            <a:lvl2pPr marL="448453" indent="0">
              <a:buNone/>
              <a:defRPr sz="1200"/>
            </a:lvl2pPr>
            <a:lvl3pPr marL="896907" indent="0">
              <a:buNone/>
              <a:defRPr sz="1000"/>
            </a:lvl3pPr>
            <a:lvl4pPr marL="1345360" indent="0">
              <a:buNone/>
              <a:defRPr sz="900"/>
            </a:lvl4pPr>
            <a:lvl5pPr marL="1793813" indent="0">
              <a:buNone/>
              <a:defRPr sz="900"/>
            </a:lvl5pPr>
            <a:lvl6pPr marL="2242268" indent="0">
              <a:buNone/>
              <a:defRPr sz="900"/>
            </a:lvl6pPr>
            <a:lvl7pPr marL="2690720" indent="0">
              <a:buNone/>
              <a:defRPr sz="900"/>
            </a:lvl7pPr>
            <a:lvl8pPr marL="3139173" indent="0">
              <a:buNone/>
              <a:defRPr sz="900"/>
            </a:lvl8pPr>
            <a:lvl9pPr marL="3587627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61162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4284" y="4688364"/>
            <a:ext cx="5400675" cy="55348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64284" y="598448"/>
            <a:ext cx="5400675" cy="4018598"/>
          </a:xfrm>
        </p:spPr>
        <p:txBody>
          <a:bodyPr/>
          <a:lstStyle>
            <a:lvl1pPr marL="0" indent="0">
              <a:buNone/>
              <a:defRPr sz="3100"/>
            </a:lvl1pPr>
            <a:lvl2pPr marL="448453" indent="0">
              <a:buNone/>
              <a:defRPr sz="2700"/>
            </a:lvl2pPr>
            <a:lvl3pPr marL="896907" indent="0">
              <a:buNone/>
              <a:defRPr sz="2400"/>
            </a:lvl3pPr>
            <a:lvl4pPr marL="1345360" indent="0">
              <a:buNone/>
              <a:defRPr sz="2000"/>
            </a:lvl4pPr>
            <a:lvl5pPr marL="1793813" indent="0">
              <a:buNone/>
              <a:defRPr sz="2000"/>
            </a:lvl5pPr>
            <a:lvl6pPr marL="2242268" indent="0">
              <a:buNone/>
              <a:defRPr sz="2000"/>
            </a:lvl6pPr>
            <a:lvl7pPr marL="2690720" indent="0">
              <a:buNone/>
              <a:defRPr sz="2000"/>
            </a:lvl7pPr>
            <a:lvl8pPr marL="3139173" indent="0">
              <a:buNone/>
              <a:defRPr sz="2000"/>
            </a:lvl8pPr>
            <a:lvl9pPr marL="3587627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64284" y="5241854"/>
            <a:ext cx="5400675" cy="786045"/>
          </a:xfrm>
        </p:spPr>
        <p:txBody>
          <a:bodyPr/>
          <a:lstStyle>
            <a:lvl1pPr marL="0" indent="0">
              <a:buNone/>
              <a:defRPr sz="1400"/>
            </a:lvl1pPr>
            <a:lvl2pPr marL="448453" indent="0">
              <a:buNone/>
              <a:defRPr sz="1200"/>
            </a:lvl2pPr>
            <a:lvl3pPr marL="896907" indent="0">
              <a:buNone/>
              <a:defRPr sz="1000"/>
            </a:lvl3pPr>
            <a:lvl4pPr marL="1345360" indent="0">
              <a:buNone/>
              <a:defRPr sz="900"/>
            </a:lvl4pPr>
            <a:lvl5pPr marL="1793813" indent="0">
              <a:buNone/>
              <a:defRPr sz="900"/>
            </a:lvl5pPr>
            <a:lvl6pPr marL="2242268" indent="0">
              <a:buNone/>
              <a:defRPr sz="900"/>
            </a:lvl6pPr>
            <a:lvl7pPr marL="2690720" indent="0">
              <a:buNone/>
              <a:defRPr sz="900"/>
            </a:lvl7pPr>
            <a:lvl8pPr marL="3139173" indent="0">
              <a:buNone/>
              <a:defRPr sz="900"/>
            </a:lvl8pPr>
            <a:lvl9pPr marL="3587627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9587027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4779769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25818" y="268220"/>
            <a:ext cx="2025253" cy="571471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0056" y="268220"/>
            <a:ext cx="5925741" cy="571471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5687343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75085" y="2080617"/>
            <a:ext cx="7650956" cy="1435656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0169" y="3795342"/>
            <a:ext cx="6300788" cy="1711625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485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89702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455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7940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425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6910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13959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58810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8505840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6916232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1027" y="4303869"/>
            <a:ext cx="7650956" cy="1330230"/>
          </a:xfrm>
        </p:spPr>
        <p:txBody>
          <a:bodyPr anchor="t"/>
          <a:lstStyle>
            <a:lvl1pPr algn="l">
              <a:defRPr sz="39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11027" y="2838756"/>
            <a:ext cx="7650956" cy="1465113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48513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8970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455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79405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4256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69107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139592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58810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748597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0056" y="1562789"/>
            <a:ext cx="3975497" cy="4420148"/>
          </a:xfrm>
        </p:spPr>
        <p:txBody>
          <a:bodyPr/>
          <a:lstStyle>
            <a:lvl1pPr>
              <a:defRPr sz="27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5572" y="1562789"/>
            <a:ext cx="3975497" cy="4420148"/>
          </a:xfrm>
        </p:spPr>
        <p:txBody>
          <a:bodyPr/>
          <a:lstStyle>
            <a:lvl1pPr>
              <a:defRPr sz="27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8921624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0056" y="1499223"/>
            <a:ext cx="3977060" cy="62480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48513" indent="0">
              <a:buNone/>
              <a:defRPr sz="2000" b="1"/>
            </a:lvl2pPr>
            <a:lvl3pPr marL="897026" indent="0">
              <a:buNone/>
              <a:defRPr sz="1800" b="1"/>
            </a:lvl3pPr>
            <a:lvl4pPr marL="1345540" indent="0">
              <a:buNone/>
              <a:defRPr sz="1600" b="1"/>
            </a:lvl4pPr>
            <a:lvl5pPr marL="1794053" indent="0">
              <a:buNone/>
              <a:defRPr sz="1600" b="1"/>
            </a:lvl5pPr>
            <a:lvl6pPr marL="2242566" indent="0">
              <a:buNone/>
              <a:defRPr sz="1600" b="1"/>
            </a:lvl6pPr>
            <a:lvl7pPr marL="2691079" indent="0">
              <a:buNone/>
              <a:defRPr sz="1600" b="1"/>
            </a:lvl7pPr>
            <a:lvl8pPr marL="3139592" indent="0">
              <a:buNone/>
              <a:defRPr sz="1600" b="1"/>
            </a:lvl8pPr>
            <a:lvl9pPr marL="3588106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0056" y="2124027"/>
            <a:ext cx="3977060" cy="3858909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572447" y="1499223"/>
            <a:ext cx="3978622" cy="62480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48513" indent="0">
              <a:buNone/>
              <a:defRPr sz="2000" b="1"/>
            </a:lvl2pPr>
            <a:lvl3pPr marL="897026" indent="0">
              <a:buNone/>
              <a:defRPr sz="1800" b="1"/>
            </a:lvl3pPr>
            <a:lvl4pPr marL="1345540" indent="0">
              <a:buNone/>
              <a:defRPr sz="1600" b="1"/>
            </a:lvl4pPr>
            <a:lvl5pPr marL="1794053" indent="0">
              <a:buNone/>
              <a:defRPr sz="1600" b="1"/>
            </a:lvl5pPr>
            <a:lvl6pPr marL="2242566" indent="0">
              <a:buNone/>
              <a:defRPr sz="1600" b="1"/>
            </a:lvl6pPr>
            <a:lvl7pPr marL="2691079" indent="0">
              <a:buNone/>
              <a:defRPr sz="1600" b="1"/>
            </a:lvl7pPr>
            <a:lvl8pPr marL="3139592" indent="0">
              <a:buNone/>
              <a:defRPr sz="1600" b="1"/>
            </a:lvl8pPr>
            <a:lvl9pPr marL="3588106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572447" y="2124027"/>
            <a:ext cx="3978622" cy="3858909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1220847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2336938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3480444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0057" y="266666"/>
            <a:ext cx="2961308" cy="1134882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19190" y="266667"/>
            <a:ext cx="5031879" cy="5716270"/>
          </a:xfrm>
        </p:spPr>
        <p:txBody>
          <a:bodyPr/>
          <a:lstStyle>
            <a:lvl1pPr>
              <a:defRPr sz="3100"/>
            </a:lvl1pPr>
            <a:lvl2pPr>
              <a:defRPr sz="27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0057" y="1401548"/>
            <a:ext cx="2961308" cy="4581388"/>
          </a:xfrm>
        </p:spPr>
        <p:txBody>
          <a:bodyPr/>
          <a:lstStyle>
            <a:lvl1pPr marL="0" indent="0">
              <a:buNone/>
              <a:defRPr sz="1400"/>
            </a:lvl1pPr>
            <a:lvl2pPr marL="448513" indent="0">
              <a:buNone/>
              <a:defRPr sz="1200"/>
            </a:lvl2pPr>
            <a:lvl3pPr marL="897026" indent="0">
              <a:buNone/>
              <a:defRPr sz="1000"/>
            </a:lvl3pPr>
            <a:lvl4pPr marL="1345540" indent="0">
              <a:buNone/>
              <a:defRPr sz="900"/>
            </a:lvl4pPr>
            <a:lvl5pPr marL="1794053" indent="0">
              <a:buNone/>
              <a:defRPr sz="900"/>
            </a:lvl5pPr>
            <a:lvl6pPr marL="2242566" indent="0">
              <a:buNone/>
              <a:defRPr sz="900"/>
            </a:lvl6pPr>
            <a:lvl7pPr marL="2691079" indent="0">
              <a:buNone/>
              <a:defRPr sz="900"/>
            </a:lvl7pPr>
            <a:lvl8pPr marL="3139592" indent="0">
              <a:buNone/>
              <a:defRPr sz="900"/>
            </a:lvl8pPr>
            <a:lvl9pPr marL="3588106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0369958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4284" y="4688364"/>
            <a:ext cx="5400675" cy="55348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64284" y="598448"/>
            <a:ext cx="5400675" cy="4018598"/>
          </a:xfrm>
        </p:spPr>
        <p:txBody>
          <a:bodyPr/>
          <a:lstStyle>
            <a:lvl1pPr marL="0" indent="0">
              <a:buNone/>
              <a:defRPr sz="3100"/>
            </a:lvl1pPr>
            <a:lvl2pPr marL="448513" indent="0">
              <a:buNone/>
              <a:defRPr sz="2700"/>
            </a:lvl2pPr>
            <a:lvl3pPr marL="897026" indent="0">
              <a:buNone/>
              <a:defRPr sz="2400"/>
            </a:lvl3pPr>
            <a:lvl4pPr marL="1345540" indent="0">
              <a:buNone/>
              <a:defRPr sz="2000"/>
            </a:lvl4pPr>
            <a:lvl5pPr marL="1794053" indent="0">
              <a:buNone/>
              <a:defRPr sz="2000"/>
            </a:lvl5pPr>
            <a:lvl6pPr marL="2242566" indent="0">
              <a:buNone/>
              <a:defRPr sz="2000"/>
            </a:lvl6pPr>
            <a:lvl7pPr marL="2691079" indent="0">
              <a:buNone/>
              <a:defRPr sz="2000"/>
            </a:lvl7pPr>
            <a:lvl8pPr marL="3139592" indent="0">
              <a:buNone/>
              <a:defRPr sz="2000"/>
            </a:lvl8pPr>
            <a:lvl9pPr marL="3588106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64284" y="5241852"/>
            <a:ext cx="5400675" cy="786045"/>
          </a:xfrm>
        </p:spPr>
        <p:txBody>
          <a:bodyPr/>
          <a:lstStyle>
            <a:lvl1pPr marL="0" indent="0">
              <a:buNone/>
              <a:defRPr sz="1400"/>
            </a:lvl1pPr>
            <a:lvl2pPr marL="448513" indent="0">
              <a:buNone/>
              <a:defRPr sz="1200"/>
            </a:lvl2pPr>
            <a:lvl3pPr marL="897026" indent="0">
              <a:buNone/>
              <a:defRPr sz="1000"/>
            </a:lvl3pPr>
            <a:lvl4pPr marL="1345540" indent="0">
              <a:buNone/>
              <a:defRPr sz="900"/>
            </a:lvl4pPr>
            <a:lvl5pPr marL="1794053" indent="0">
              <a:buNone/>
              <a:defRPr sz="900"/>
            </a:lvl5pPr>
            <a:lvl6pPr marL="2242566" indent="0">
              <a:buNone/>
              <a:defRPr sz="900"/>
            </a:lvl6pPr>
            <a:lvl7pPr marL="2691079" indent="0">
              <a:buNone/>
              <a:defRPr sz="900"/>
            </a:lvl7pPr>
            <a:lvl8pPr marL="3139592" indent="0">
              <a:buNone/>
              <a:defRPr sz="900"/>
            </a:lvl8pPr>
            <a:lvl9pPr marL="3588106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525652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82221115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25816" y="268218"/>
            <a:ext cx="2025253" cy="571471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0056" y="268218"/>
            <a:ext cx="5925741" cy="571471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513293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0075" y="223256"/>
            <a:ext cx="8026003" cy="967440"/>
          </a:xfrm>
          <a:prstGeom prst="rect">
            <a:avLst/>
          </a:prstGeom>
        </p:spPr>
        <p:txBody>
          <a:bodyPr vert="horz" lIns="89691" tIns="44845" rIns="89691" bIns="44845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03075" y="1562788"/>
            <a:ext cx="8026003" cy="4420458"/>
          </a:xfrm>
          <a:prstGeom prst="rect">
            <a:avLst/>
          </a:prstGeom>
        </p:spPr>
        <p:txBody>
          <a:bodyPr vert="horz" lIns="89691" tIns="44845" rIns="89691" bIns="44845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00750" y="6102317"/>
            <a:ext cx="2625328" cy="356589"/>
          </a:xfrm>
          <a:prstGeom prst="rect">
            <a:avLst/>
          </a:prstGeom>
        </p:spPr>
        <p:txBody>
          <a:bodyPr vert="horz" lIns="89691" tIns="44845" rIns="89691" bIns="44845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067A701-E543-4705-894F-4F27BD0796BF}" type="datetimeFigureOut">
              <a:rPr lang="en-GB" smtClean="0"/>
              <a:pPr/>
              <a:t>18/03/2014</a:t>
            </a:fld>
            <a:endParaRPr lang="en-GB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0077" y="6102128"/>
            <a:ext cx="5336379" cy="356589"/>
          </a:xfrm>
          <a:prstGeom prst="rect">
            <a:avLst/>
          </a:prstGeom>
        </p:spPr>
        <p:txBody>
          <a:bodyPr vert="horz" lIns="89691" tIns="44845" rIns="89691" bIns="44845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Obdélník 6"/>
          <p:cNvSpPr/>
          <p:nvPr/>
        </p:nvSpPr>
        <p:spPr bwMode="white">
          <a:xfrm>
            <a:off x="2" y="1205579"/>
            <a:ext cx="9001125" cy="31255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89691" tIns="44845" rIns="89691" bIns="44845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50233"/>
            <a:ext cx="525066" cy="22325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89691" tIns="44845" rIns="89691" bIns="44845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81323" y="1250233"/>
            <a:ext cx="8419802" cy="22325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89691" tIns="44845" rIns="89691" bIns="44845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42478"/>
            <a:ext cx="525066" cy="238760"/>
          </a:xfrm>
          <a:prstGeom prst="rect">
            <a:avLst/>
          </a:prstGeom>
        </p:spPr>
        <p:txBody>
          <a:bodyPr vert="horz" lIns="89691" tIns="44845" rIns="89691" bIns="44845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FFABF3-FC0A-44CC-B4F3-FA9BDA202E0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13917" indent="-313917" algn="l" rtl="0" eaLnBrk="1" latinLnBrk="0" hangingPunct="1">
        <a:spcBef>
          <a:spcPts val="687"/>
        </a:spcBef>
        <a:buClr>
          <a:schemeClr val="accent2"/>
        </a:buClr>
        <a:buSzPct val="60000"/>
        <a:buFont typeface="Wingdings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27834" indent="-269072" algn="l" rtl="0" eaLnBrk="1" latinLnBrk="0" hangingPunct="1">
        <a:spcBef>
          <a:spcPts val="54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96907" indent="-224227" algn="l" rtl="0" eaLnBrk="1" latinLnBrk="0" hangingPunct="1">
        <a:spcBef>
          <a:spcPts val="491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45360" indent="-224227" algn="l" rtl="0" eaLnBrk="1" latinLnBrk="0" hangingPunct="1">
        <a:spcBef>
          <a:spcPts val="392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793813" indent="-224227" algn="l" rtl="0" eaLnBrk="1" latinLnBrk="0" hangingPunct="1">
        <a:spcBef>
          <a:spcPts val="392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062885" indent="-224227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31959" indent="-224227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01030" indent="-224227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70101" indent="-224227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4845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896907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4536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79381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4226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69072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13917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587627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0058" y="268217"/>
            <a:ext cx="8101013" cy="1116277"/>
          </a:xfrm>
          <a:prstGeom prst="rect">
            <a:avLst/>
          </a:prstGeom>
        </p:spPr>
        <p:txBody>
          <a:bodyPr vert="horz" lIns="89691" tIns="44845" rIns="89691" bIns="44845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0058" y="1562789"/>
            <a:ext cx="8101013" cy="4420148"/>
          </a:xfrm>
          <a:prstGeom prst="rect">
            <a:avLst/>
          </a:prstGeom>
        </p:spPr>
        <p:txBody>
          <a:bodyPr vert="horz" lIns="89691" tIns="44845" rIns="89691" bIns="44845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0058" y="6207744"/>
            <a:ext cx="2100263" cy="356589"/>
          </a:xfrm>
          <a:prstGeom prst="rect">
            <a:avLst/>
          </a:prstGeom>
        </p:spPr>
        <p:txBody>
          <a:bodyPr vert="horz" lIns="89691" tIns="44845" rIns="89691" bIns="44845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075385" y="6207744"/>
            <a:ext cx="2850356" cy="356589"/>
          </a:xfrm>
          <a:prstGeom prst="rect">
            <a:avLst/>
          </a:prstGeom>
        </p:spPr>
        <p:txBody>
          <a:bodyPr vert="horz" lIns="89691" tIns="44845" rIns="89691" bIns="44845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450808" y="6207744"/>
            <a:ext cx="2100263" cy="356589"/>
          </a:xfrm>
          <a:prstGeom prst="rect">
            <a:avLst/>
          </a:prstGeom>
        </p:spPr>
        <p:txBody>
          <a:bodyPr vert="horz" lIns="89691" tIns="44845" rIns="89691" bIns="44845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352239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896907" rtl="0" eaLnBrk="1" latinLnBrk="0" hangingPunct="1">
        <a:spcBef>
          <a:spcPct val="0"/>
        </a:spcBef>
        <a:buNone/>
        <a:defRPr sz="4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36340" indent="-336340" algn="l" defTabSz="896907" rtl="0" eaLnBrk="1" latinLnBrk="0" hangingPunct="1">
        <a:spcBef>
          <a:spcPct val="20000"/>
        </a:spcBef>
        <a:buFont typeface="Arial" pitchFamily="34" charset="0"/>
        <a:buChar char="•"/>
        <a:defRPr sz="3100" kern="1200">
          <a:solidFill>
            <a:schemeClr val="tx1"/>
          </a:solidFill>
          <a:latin typeface="+mn-lt"/>
          <a:ea typeface="+mn-ea"/>
          <a:cs typeface="+mn-cs"/>
        </a:defRPr>
      </a:lvl1pPr>
      <a:lvl2pPr marL="728737" indent="-280283" algn="l" defTabSz="896907" rtl="0" eaLnBrk="1" latinLnBrk="0" hangingPunct="1">
        <a:spcBef>
          <a:spcPct val="20000"/>
        </a:spcBef>
        <a:buFont typeface="Arial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2pPr>
      <a:lvl3pPr marL="1121133" indent="-224227" algn="l" defTabSz="896907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569586" indent="-224227" algn="l" defTabSz="896907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8040" indent="-224227" algn="l" defTabSz="896907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466495" indent="-224227" algn="l" defTabSz="89690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14947" indent="-224227" algn="l" defTabSz="89690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363400" indent="-224227" algn="l" defTabSz="89690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11854" indent="-224227" algn="l" defTabSz="89690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8969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48453" algn="l" defTabSz="8969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96907" algn="l" defTabSz="8969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45360" algn="l" defTabSz="8969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793813" algn="l" defTabSz="8969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42268" algn="l" defTabSz="8969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690720" algn="l" defTabSz="8969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39173" algn="l" defTabSz="8969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587627" algn="l" defTabSz="8969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0056" y="268217"/>
            <a:ext cx="8101013" cy="1116277"/>
          </a:xfrm>
          <a:prstGeom prst="rect">
            <a:avLst/>
          </a:prstGeom>
        </p:spPr>
        <p:txBody>
          <a:bodyPr vert="horz" lIns="89703" tIns="44851" rIns="89703" bIns="44851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0056" y="1562789"/>
            <a:ext cx="8101013" cy="4420148"/>
          </a:xfrm>
          <a:prstGeom prst="rect">
            <a:avLst/>
          </a:prstGeom>
        </p:spPr>
        <p:txBody>
          <a:bodyPr vert="horz" lIns="89703" tIns="44851" rIns="89703" bIns="44851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0056" y="6207742"/>
            <a:ext cx="2100263" cy="356589"/>
          </a:xfrm>
          <a:prstGeom prst="rect">
            <a:avLst/>
          </a:prstGeom>
        </p:spPr>
        <p:txBody>
          <a:bodyPr vert="horz" lIns="89703" tIns="44851" rIns="89703" bIns="44851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897026"/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 defTabSz="897026"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075385" y="6207742"/>
            <a:ext cx="2850356" cy="356589"/>
          </a:xfrm>
          <a:prstGeom prst="rect">
            <a:avLst/>
          </a:prstGeom>
        </p:spPr>
        <p:txBody>
          <a:bodyPr vert="horz" lIns="89703" tIns="44851" rIns="89703" bIns="44851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897026"/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450806" y="6207742"/>
            <a:ext cx="2100263" cy="356589"/>
          </a:xfrm>
          <a:prstGeom prst="rect">
            <a:avLst/>
          </a:prstGeom>
        </p:spPr>
        <p:txBody>
          <a:bodyPr vert="horz" lIns="89703" tIns="44851" rIns="89703" bIns="44851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897026"/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 defTabSz="897026"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206806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897026" rtl="0" eaLnBrk="1" latinLnBrk="0" hangingPunct="1">
        <a:spcBef>
          <a:spcPct val="0"/>
        </a:spcBef>
        <a:buNone/>
        <a:defRPr sz="4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36385" indent="-336385" algn="l" defTabSz="897026" rtl="0" eaLnBrk="1" latinLnBrk="0" hangingPunct="1">
        <a:spcBef>
          <a:spcPct val="20000"/>
        </a:spcBef>
        <a:buFont typeface="Arial" pitchFamily="34" charset="0"/>
        <a:buChar char="•"/>
        <a:defRPr sz="3100" kern="1200">
          <a:solidFill>
            <a:schemeClr val="tx1"/>
          </a:solidFill>
          <a:latin typeface="+mn-lt"/>
          <a:ea typeface="+mn-ea"/>
          <a:cs typeface="+mn-cs"/>
        </a:defRPr>
      </a:lvl1pPr>
      <a:lvl2pPr marL="728834" indent="-280321" algn="l" defTabSz="897026" rtl="0" eaLnBrk="1" latinLnBrk="0" hangingPunct="1">
        <a:spcBef>
          <a:spcPct val="20000"/>
        </a:spcBef>
        <a:buFont typeface="Arial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2pPr>
      <a:lvl3pPr marL="1121283" indent="-224257" algn="l" defTabSz="897026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569796" indent="-224257" algn="l" defTabSz="897026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8309" indent="-224257" algn="l" defTabSz="897026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466823" indent="-224257" algn="l" defTabSz="897026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15336" indent="-224257" algn="l" defTabSz="897026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363849" indent="-224257" algn="l" defTabSz="897026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12362" indent="-224257" algn="l" defTabSz="897026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89702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48513" algn="l" defTabSz="89702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97026" algn="l" defTabSz="89702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45540" algn="l" defTabSz="89702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794053" algn="l" defTabSz="89702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42566" algn="l" defTabSz="89702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691079" algn="l" defTabSz="89702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39592" algn="l" defTabSz="89702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588106" algn="l" defTabSz="89702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kruty.sluzby.cz/cms-app/001/080/784/main/images/800x600x0/000/000/078/foto-4021-77139.jpg" TargetMode="External"/><Relationship Id="rId2" Type="http://schemas.openxmlformats.org/officeDocument/2006/relationships/hyperlink" Target="http://carolinabirds.org/Daniels/Nepal/Goose,%20Chinese%2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arbatru.net/wp-content/kure.jpg" TargetMode="External"/><Relationship Id="rId5" Type="http://schemas.openxmlformats.org/officeDocument/2006/relationships/hyperlink" Target="http://data.labuznik.cz/labuznik/images/640x480/14301.jpg" TargetMode="External"/><Relationship Id="rId4" Type="http://schemas.openxmlformats.org/officeDocument/2006/relationships/hyperlink" Target="http://www.zootabor-vetrovy.cz/zoo/uploads/modules/kh/449_imag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33508"/>
            <a:ext cx="9001125" cy="19213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14654" y="6207743"/>
            <a:ext cx="7513585" cy="356589"/>
          </a:xfrm>
        </p:spPr>
        <p:txBody>
          <a:bodyPr/>
          <a:lstStyle/>
          <a:p>
            <a:r>
              <a:rPr lang="cs-CZ" sz="1400" dirty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839615934"/>
              </p:ext>
            </p:extLst>
          </p:nvPr>
        </p:nvGraphicFramePr>
        <p:xfrm>
          <a:off x="991862" y="2856560"/>
          <a:ext cx="7135696" cy="310268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96688"/>
                <a:gridCol w="5139008"/>
              </a:tblGrid>
              <a:tr h="4107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3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3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08" marR="67508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897026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sz="1800" dirty="0"/>
                    </a:p>
                  </a:txBody>
                  <a:tcPr marL="90011" marR="90011" marT="44651" marB="44651" anchor="ctr"/>
                </a:tc>
              </a:tr>
              <a:tr h="4107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3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3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08" marR="67508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 marL="90011" marR="90011" marT="44651" marB="44651" anchor="ctr"/>
                </a:tc>
              </a:tr>
              <a:tr h="6379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3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3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08" marR="67508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sz="1800" dirty="0"/>
                    </a:p>
                  </a:txBody>
                  <a:tcPr marL="90011" marR="90011" marT="44651" marB="44651" anchor="ctr"/>
                </a:tc>
              </a:tr>
              <a:tr h="4107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3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3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08" marR="67508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897026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Mgr. Pavla Suchanová</a:t>
                      </a:r>
                      <a:endParaRPr lang="cs-CZ" sz="1800" dirty="0"/>
                    </a:p>
                  </a:txBody>
                  <a:tcPr marL="90011" marR="90011" marT="44651" marB="44651" anchor="ctr"/>
                </a:tc>
              </a:tr>
              <a:tr h="4107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300" cap="small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</a:t>
                      </a:r>
                      <a:r>
                        <a:rPr lang="cs-CZ" sz="23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3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3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08" marR="67508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Slovní zásoba- drůbež</a:t>
                      </a:r>
                      <a:endParaRPr lang="cs-CZ" sz="1800" dirty="0"/>
                    </a:p>
                  </a:txBody>
                  <a:tcPr marL="90011" marR="90011" marT="44651" marB="44651" anchor="ctr"/>
                </a:tc>
              </a:tr>
              <a:tr h="4107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3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3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08" marR="67508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1.</a:t>
                      </a:r>
                      <a:endParaRPr lang="cs-CZ" sz="1800" dirty="0"/>
                    </a:p>
                  </a:txBody>
                  <a:tcPr marL="90011" marR="90011" marT="44651" marB="44651" anchor="ctr"/>
                </a:tc>
              </a:tr>
              <a:tr h="4107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3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3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08" marR="67508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26.7.2013</a:t>
                      </a:r>
                      <a:endParaRPr lang="cs-CZ" sz="1800" dirty="0"/>
                    </a:p>
                  </a:txBody>
                  <a:tcPr marL="90011" marR="90011" marT="44651" marB="44651"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830020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9359" y="395204"/>
            <a:ext cx="8101013" cy="6047906"/>
          </a:xfrm>
        </p:spPr>
        <p:txBody>
          <a:bodyPr>
            <a:normAutofit/>
          </a:bodyPr>
          <a:lstStyle/>
          <a:p>
            <a:r>
              <a:rPr lang="cs-CZ" sz="2400" dirty="0"/>
              <a:t>Anotace</a:t>
            </a:r>
            <a:r>
              <a:rPr lang="cs-CZ" sz="2400" dirty="0" smtClean="0"/>
              <a:t>: žák </a:t>
            </a:r>
            <a:r>
              <a:rPr lang="cs-CZ" sz="2400" dirty="0"/>
              <a:t>potřebuje dostatek zrakových  podnětů, obrázků, schémat, které napomáhají zapamatovat si a vštípit informace. Zároveň spojení obrázku a slova zpětně napomáhá i při vybavování. Materiál je tematicky propojen s odborností kuchař-číšník a navazuje na odbornou přípravu žáků.</a:t>
            </a:r>
          </a:p>
          <a:p>
            <a:r>
              <a:rPr lang="cs-CZ" sz="2400" dirty="0"/>
              <a:t>Metodické pokyny: Určeno pro jazykovou úroveň A1, zároveň možno použít pro opakování ve vyšších úrovních. Prezentaci je možné přehrát a poté použít jednotlivé snímky jako paměťovou hru na samostatných listech. Možno použít při soutěživých hrách a k rychlému opakování. Karty si může žák uchovat k pozdějšímu opakování. Časová náročnost cca. 10 min. Později je možné kombinovat s jinými, tematicky blízkými celky.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133954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What can we prepare and eat</a:t>
            </a:r>
            <a:r>
              <a:rPr lang="cs-CZ" dirty="0" smtClean="0"/>
              <a:t>?</a:t>
            </a:r>
            <a:endParaRPr lang="en-GB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Poultry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40484376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obrázek 2" descr="https://encrypted-tbn1.gstatic.com/images?q=tbn:ANd9GcSZNcDAr2oVEVjBA9Dcl_ZjaQClaWPrCroSnT_K0NzOP0jR8z1MlQ"/>
          <p:cNvPicPr>
            <a:picLocks noGrp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48636" y="2988791"/>
            <a:ext cx="2466975" cy="1847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Zástupný symbol pro obsah 8" descr="https://encrypted-tbn0.gstatic.com/images?q=tbn:ANd9GcSN9Ve0MtmuiCpATTJW6SHEWdZZ05S_X8F673z2lC8ATwmx-BPZ"/>
          <p:cNvPicPr>
            <a:picLocks noGrp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770" y="3208183"/>
            <a:ext cx="2812852" cy="156278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Zástupný symbol pro text 2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err="1" smtClean="0"/>
              <a:t>Chicken</a:t>
            </a:r>
            <a:endParaRPr lang="en-GB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Kuře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424646205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obrázek 3" descr="https://encrypted-tbn2.gstatic.com/images?q=tbn:ANd9GcQVKxGwS1Tn_Eq_hha1EwfmAA4-lYKJ3x44xslWhX820TKRVz8Q8g"/>
          <p:cNvPicPr>
            <a:picLocks noGrp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79527" y="3205956"/>
            <a:ext cx="2466975" cy="1847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6" descr="https://encrypted-tbn0.gstatic.com/images?q=tbn:ANd9GcRKyac16C5jDqhw4Wvi20XNuo8EEZpvg6ohi7LpRfH1O-3EHmAT"/>
          <p:cNvPicPr>
            <a:picLocks noGrp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05440" y="3205956"/>
            <a:ext cx="2466975" cy="184785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Zástupný symbol pro text 2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en-GB" dirty="0" smtClean="0"/>
              <a:t>Duck</a:t>
            </a:r>
            <a:endParaRPr lang="en-GB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kachna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179524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obrázek 3" descr="https://encrypted-tbn2.gstatic.com/images?q=tbn:ANd9GcQlMbuq30frkdhYmc9uVH8aJYUZTz7KZwN8vwIWcR0NgMcBA_fqKA"/>
          <p:cNvPicPr>
            <a:picLocks noGrp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60500" y="3044033"/>
            <a:ext cx="2105025" cy="2171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Zástupný symbol pro obsah 7" descr="https://encrypted-tbn0.gstatic.com/images?q=tbn:ANd9GcQWgYhCGhpiy5yn7tW71ma4PBSUMg_qL4yf94_w1B5XNqFmL763"/>
          <p:cNvPicPr>
            <a:picLocks noGrp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05440" y="3205956"/>
            <a:ext cx="2466975" cy="184785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Zástupný symbol pro text 2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err="1"/>
              <a:t>T</a:t>
            </a:r>
            <a:r>
              <a:rPr lang="cs-CZ" dirty="0" err="1" smtClean="0"/>
              <a:t>urkey</a:t>
            </a:r>
            <a:endParaRPr lang="en-GB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Krocan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1296633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Zástupný symbol pro obsah 6"/>
          <p:cNvPicPr>
            <a:picLocks noGrp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78465" y="3206257"/>
            <a:ext cx="2469094" cy="1847248"/>
          </a:xfrm>
          <a:prstGeom prst="rect">
            <a:avLst/>
          </a:prstGeom>
          <a:noFill/>
        </p:spPr>
      </p:pic>
      <p:pic>
        <p:nvPicPr>
          <p:cNvPr id="8" name="obrázek 5" descr="https://encrypted-tbn0.gstatic.com/images?q=tbn:ANd9GcS0ZFXlaC10MOMDFyXp2cv8m1DSlW7owf8KZ2XX0hTk305zRp7H"/>
          <p:cNvPicPr>
            <a:picLocks noGrp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81640" y="3144046"/>
            <a:ext cx="2314575" cy="1971675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Zástupný symbol pro text 2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en-GB" dirty="0" smtClean="0"/>
              <a:t>Goose</a:t>
            </a:r>
            <a:endParaRPr lang="en-GB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Husa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4270287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irc_mi" descr="http://www.naturephoto.cz/img/clanky/originals/05-2010-0170.jpg"/>
          <p:cNvPicPr>
            <a:picLocks noGrp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154" y="2772767"/>
            <a:ext cx="3024336" cy="2536732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Zástupný symbol pro obsah 6" descr="http://www.srecepty.cz/system/images/9065/full.whole-pheasant-raw.JPG"/>
          <p:cNvPicPr>
            <a:picLocks noGrp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90296" y="2381252"/>
            <a:ext cx="3497263" cy="3497263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Zástupný symbol pro text 2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err="1"/>
              <a:t>P</a:t>
            </a:r>
            <a:r>
              <a:rPr lang="cs-CZ" dirty="0" err="1" smtClean="0"/>
              <a:t>heasant</a:t>
            </a:r>
            <a:endParaRPr lang="en-GB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B</a:t>
            </a:r>
            <a:r>
              <a:rPr lang="cs-CZ" dirty="0" smtClean="0"/>
              <a:t>ažant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1094468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Exercises</a:t>
            </a:r>
            <a:r>
              <a:rPr lang="cs-CZ" dirty="0" smtClean="0"/>
              <a:t/>
            </a:r>
            <a:br>
              <a:rPr lang="cs-CZ" dirty="0" smtClean="0"/>
            </a:b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010831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translations</a:t>
            </a: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/>
              <a:t>Turkey</a:t>
            </a:r>
            <a:endParaRPr lang="cs-CZ" dirty="0" smtClean="0"/>
          </a:p>
          <a:p>
            <a:r>
              <a:rPr lang="cs-CZ" dirty="0" err="1" smtClean="0"/>
              <a:t>Chicken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Pheasant</a:t>
            </a:r>
            <a:endParaRPr lang="cs-CZ" dirty="0" smtClean="0"/>
          </a:p>
          <a:p>
            <a:r>
              <a:rPr lang="cs-CZ" dirty="0" err="1" smtClean="0"/>
              <a:t>Goose</a:t>
            </a:r>
            <a:endParaRPr lang="cs-CZ" dirty="0" smtClean="0"/>
          </a:p>
          <a:p>
            <a:r>
              <a:rPr lang="cs-CZ" dirty="0" err="1" smtClean="0"/>
              <a:t>Duck</a:t>
            </a:r>
            <a:r>
              <a:rPr lang="cs-CZ" dirty="0" smtClean="0"/>
              <a:t> </a:t>
            </a:r>
            <a:endParaRPr lang="en-GB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Bažant</a:t>
            </a:r>
          </a:p>
          <a:p>
            <a:r>
              <a:rPr lang="cs-CZ" dirty="0" smtClean="0"/>
              <a:t>Husa</a:t>
            </a:r>
          </a:p>
          <a:p>
            <a:r>
              <a:rPr lang="cs-CZ" dirty="0" smtClean="0"/>
              <a:t>Kachna</a:t>
            </a:r>
          </a:p>
          <a:p>
            <a:r>
              <a:rPr lang="cs-CZ" dirty="0" smtClean="0"/>
              <a:t>Kuře</a:t>
            </a:r>
          </a:p>
          <a:p>
            <a:r>
              <a:rPr lang="cs-CZ" dirty="0" smtClean="0"/>
              <a:t>krocan</a:t>
            </a:r>
          </a:p>
          <a:p>
            <a:endParaRPr lang="en-GB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155960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?		G _ _ _ e</a:t>
            </a:r>
            <a:endParaRPr lang="en-GB" dirty="0"/>
          </a:p>
        </p:txBody>
      </p:sp>
      <p:pic>
        <p:nvPicPr>
          <p:cNvPr id="5" name="Zástupný symbol pro obrázek 4"/>
          <p:cNvPicPr>
            <a:picLocks noGrp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0046" b="10046"/>
          <a:stretch>
            <a:fillRect/>
          </a:stretch>
        </p:blipFill>
        <p:spPr bwMode="auto">
          <a:xfrm>
            <a:off x="1764258" y="396503"/>
            <a:ext cx="7236869" cy="407531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172184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What is this?		P - - - - - - t</a:t>
            </a:r>
            <a:endParaRPr lang="en-GB" dirty="0"/>
          </a:p>
        </p:txBody>
      </p:sp>
      <p:pic>
        <p:nvPicPr>
          <p:cNvPr id="5" name="irc_mi" descr="http://www.naturephoto.cz/img/clanky/originals/05-2010-0170.jpg"/>
          <p:cNvPicPr>
            <a:picLocks noGrp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5163" b="5163"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4097219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?		T - - - - y</a:t>
            </a:r>
            <a:endParaRPr lang="en-GB" dirty="0"/>
          </a:p>
        </p:txBody>
      </p:sp>
      <p:pic>
        <p:nvPicPr>
          <p:cNvPr id="5" name="obrázek 3" descr="https://encrypted-tbn2.gstatic.com/images?q=tbn:ANd9GcQlMbuq30frkdhYmc9uVH8aJYUZTz7KZwN8vwIWcR0NgMcBA_fqKA"/>
          <p:cNvPicPr>
            <a:picLocks noGrp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1026" b="21026"/>
          <a:stretch>
            <a:fillRect/>
          </a:stretch>
        </p:blipFill>
        <p:spPr bwMode="auto"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797268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?		Ch - - - - n</a:t>
            </a:r>
            <a:endParaRPr lang="en-GB" dirty="0"/>
          </a:p>
        </p:txBody>
      </p:sp>
      <p:pic>
        <p:nvPicPr>
          <p:cNvPr id="5" name="Zástupný symbol pro obrázek 4" descr="https://encrypted-tbn0.gstatic.com/images?q=tbn:ANd9GcSN9Ve0MtmuiCpATTJW6SHEWdZZ05S_X8F673z2lC8ATwmx-BPZ"/>
          <p:cNvPicPr>
            <a:picLocks noGrp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164" r="3164"/>
          <a:stretch>
            <a:fillRect/>
          </a:stretch>
        </p:blipFill>
        <p:spPr bwMode="auto"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1986949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?		D - - k</a:t>
            </a:r>
            <a:endParaRPr lang="en-GB" dirty="0"/>
          </a:p>
        </p:txBody>
      </p:sp>
      <p:pic>
        <p:nvPicPr>
          <p:cNvPr id="5" name="obrázek 3" descr="https://encrypted-tbn2.gstatic.com/images?q=tbn:ANd9GcQVKxGwS1Tn_Eq_hha1EwfmAA4-lYKJ3x44xslWhX820TKRVz8Q8g"/>
          <p:cNvPicPr>
            <a:picLocks noGrp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0093" b="10093"/>
          <a:stretch>
            <a:fillRect/>
          </a:stretch>
        </p:blipFill>
        <p:spPr bwMode="auto"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2746299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Použitý obrazový materiál</a:t>
            </a:r>
            <a:br>
              <a:rPr lang="cs-CZ" dirty="0" smtClean="0"/>
            </a:b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100" dirty="0"/>
              <a:t>http://www.srecepty.cz/system/images/9065/full.whole-pheasant-raw.JPG</a:t>
            </a:r>
            <a:endParaRPr lang="en-GB" sz="1100" dirty="0"/>
          </a:p>
          <a:p>
            <a:r>
              <a:rPr lang="cs-CZ" sz="1100" u="sng" dirty="0">
                <a:hlinkClick r:id="rId2"/>
              </a:rPr>
              <a:t>http://carolinabirds.org/Daniels/Nepal/Goose,%20Chinese%201.jpg</a:t>
            </a:r>
            <a:endParaRPr lang="en-GB" sz="1100" dirty="0"/>
          </a:p>
          <a:p>
            <a:r>
              <a:rPr lang="cs-CZ" sz="1100" u="sng" dirty="0">
                <a:hlinkClick r:id="rId3"/>
              </a:rPr>
              <a:t>http://kruty.sluzby.cz/cms-app/001/080/784/main/images/800x600x0/000/000/078/foto-4021-77139.jpg</a:t>
            </a:r>
            <a:endParaRPr lang="en-GB" sz="1100" dirty="0"/>
          </a:p>
          <a:p>
            <a:r>
              <a:rPr lang="cs-CZ" sz="1100" dirty="0" smtClean="0"/>
              <a:t>http</a:t>
            </a:r>
            <a:r>
              <a:rPr lang="cs-CZ" sz="1100" dirty="0"/>
              <a:t>://northsouthfood.com/wp-content/uploads/2012/01/raw-goose.jpg</a:t>
            </a:r>
            <a:endParaRPr lang="en-GB" sz="1100" dirty="0"/>
          </a:p>
          <a:p>
            <a:r>
              <a:rPr lang="cs-CZ" sz="1100" u="sng" dirty="0">
                <a:hlinkClick r:id="rId4"/>
              </a:rPr>
              <a:t>http://www.zootabor-vetrovy.cz/zoo/uploads/modules/kh/449_image.jpg</a:t>
            </a:r>
            <a:endParaRPr lang="en-GB" sz="1100" dirty="0"/>
          </a:p>
          <a:p>
            <a:r>
              <a:rPr lang="cs-CZ" sz="1100" u="sng" dirty="0">
                <a:hlinkClick r:id="rId5"/>
              </a:rPr>
              <a:t>http://data.labuznik.cz/labuznik/images/640x480/14301.jpg</a:t>
            </a:r>
            <a:endParaRPr lang="en-GB" sz="1100" dirty="0"/>
          </a:p>
          <a:p>
            <a:r>
              <a:rPr lang="cs-CZ" sz="1100" u="sng" dirty="0">
                <a:hlinkClick r:id="rId6"/>
              </a:rPr>
              <a:t>http://www.sarbatru.net/wp-content/kure.jpg</a:t>
            </a:r>
            <a:endParaRPr lang="en-GB" sz="1100" dirty="0"/>
          </a:p>
          <a:p>
            <a:r>
              <a:rPr lang="cs-CZ" sz="1100" dirty="0"/>
              <a:t>http://socr.php5.cz/zvirata/image/kachny.jpg</a:t>
            </a:r>
            <a:endParaRPr lang="en-GB" sz="1100" dirty="0"/>
          </a:p>
          <a:p>
            <a:endParaRPr lang="en-GB" sz="1100" dirty="0"/>
          </a:p>
        </p:txBody>
      </p:sp>
    </p:spTree>
    <p:extLst>
      <p:ext uri="{BB962C8B-B14F-4D97-AF65-F5344CB8AC3E}">
        <p14:creationId xmlns="" xmlns:p14="http://schemas.microsoft.com/office/powerpoint/2010/main" val="685252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169</TotalTime>
  <Words>258</Words>
  <Application>Microsoft Office PowerPoint</Application>
  <PresentationFormat>Vlastní</PresentationFormat>
  <Paragraphs>56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16</vt:i4>
      </vt:variant>
    </vt:vector>
  </HeadingPairs>
  <TitlesOfParts>
    <vt:vector size="19" baseType="lpstr">
      <vt:lpstr>Medián</vt:lpstr>
      <vt:lpstr>1_Motiv systému Office</vt:lpstr>
      <vt:lpstr>Motiv systému Office</vt:lpstr>
      <vt:lpstr>Snímek 1</vt:lpstr>
      <vt:lpstr>Snímek 2</vt:lpstr>
      <vt:lpstr>What can we prepare and eat?</vt:lpstr>
      <vt:lpstr>Snímek 4</vt:lpstr>
      <vt:lpstr>Snímek 5</vt:lpstr>
      <vt:lpstr>Snímek 6</vt:lpstr>
      <vt:lpstr>Snímek 7</vt:lpstr>
      <vt:lpstr>Snímek 8</vt:lpstr>
      <vt:lpstr>Exercises </vt:lpstr>
      <vt:lpstr>Match words with their translations</vt:lpstr>
      <vt:lpstr>What is this?  G _ _ _ e</vt:lpstr>
      <vt:lpstr>What is this?  P - - - - - - t</vt:lpstr>
      <vt:lpstr>What is this?  T - - - - y</vt:lpstr>
      <vt:lpstr>What is this?  Ch - - - - n</vt:lpstr>
      <vt:lpstr>What is this?  D - - k</vt:lpstr>
      <vt:lpstr>Použitý obrazový materiál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can we prepare and eat?</dc:title>
  <dc:creator>Pavla</dc:creator>
  <cp:lastModifiedBy>Dum</cp:lastModifiedBy>
  <cp:revision>18</cp:revision>
  <dcterms:created xsi:type="dcterms:W3CDTF">2013-07-26T09:51:57Z</dcterms:created>
  <dcterms:modified xsi:type="dcterms:W3CDTF">2014-03-18T21:16:54Z</dcterms:modified>
</cp:coreProperties>
</file>