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notesMasterIdLst>
    <p:notesMasterId r:id="rId20"/>
  </p:notesMasterIdLst>
  <p:sldIdLst>
    <p:sldId id="273" r:id="rId4"/>
    <p:sldId id="274" r:id="rId5"/>
    <p:sldId id="256" r:id="rId6"/>
    <p:sldId id="257" r:id="rId7"/>
    <p:sldId id="258" r:id="rId8"/>
    <p:sldId id="260" r:id="rId9"/>
    <p:sldId id="259" r:id="rId10"/>
    <p:sldId id="261" r:id="rId11"/>
    <p:sldId id="262" r:id="rId12"/>
    <p:sldId id="264" r:id="rId13"/>
    <p:sldId id="265" r:id="rId14"/>
    <p:sldId id="266" r:id="rId15"/>
    <p:sldId id="267" r:id="rId16"/>
    <p:sldId id="268" r:id="rId17"/>
    <p:sldId id="269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avla" initials="P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commentAuthors" Target="commentAuthor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0F6B91-70AF-42CB-819E-ECF88FAE0B70}" type="datetimeFigureOut">
              <a:rPr lang="en-GB" smtClean="0"/>
              <a:pPr/>
              <a:t>19/03/2014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935A59-BFD2-4033-A03D-23926F979C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192501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742CB1A1-C868-4311-AB56-A406CC372225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C8601D-40E7-4B92-A087-6D86CCDFE6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CB1A1-C868-4311-AB56-A406CC372225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4C8601D-40E7-4B92-A087-6D86CCDFE6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CB1A1-C868-4311-AB56-A406CC372225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4C8601D-40E7-4B92-A087-6D86CCDFE6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42CB1A1-C868-4311-AB56-A406CC372225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4C8601D-40E7-4B92-A087-6D86CCDFE6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42CB1A1-C868-4311-AB56-A406CC372225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4C8601D-40E7-4B92-A087-6D86CCDFE6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CB1A1-C868-4311-AB56-A406CC372225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4C8601D-40E7-4B92-A087-6D86CCDFE6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CB1A1-C868-4311-AB56-A406CC372225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C8601D-40E7-4B92-A087-6D86CCDFE6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CB1A1-C868-4311-AB56-A406CC372225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4C8601D-40E7-4B92-A087-6D86CCDFE6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742CB1A1-C868-4311-AB56-A406CC372225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4C8601D-40E7-4B92-A087-6D86CCDFE6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CB1A1-C868-4311-AB56-A406CC372225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8601D-40E7-4B92-A087-6D86CCDFE6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742CB1A1-C868-4311-AB56-A406CC372225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4C8601D-40E7-4B92-A087-6D86CCDFE6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43909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20676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78978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17360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93480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46727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82738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32663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58123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423676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8575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77800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27384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94028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855076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57743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723182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16715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693439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046068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30443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664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42CB1A1-C868-4311-AB56-A406CC372225}" type="datetimeFigureOut">
              <a:rPr lang="cs-CZ" smtClean="0"/>
              <a:pPr/>
              <a:t>19.3.2014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4C8601D-40E7-4B92-A087-6D86CCDFE6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4064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7378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ncrypted-tbn1.gstatic.com/images?q=tbn:ANd9GcSYRvSNZ_T-5Bp7r_yA00xMpoP3n4915-XlxySTY64hAjBl6XFz" TargetMode="External"/><Relationship Id="rId2" Type="http://schemas.openxmlformats.org/officeDocument/2006/relationships/hyperlink" Target="http://www.ukusaku.cz/foto/foto800x600/hovezi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crypted-tbn2.gstatic.com/images?q=tbn:ANd9GcRHYDcZcqBsSAdW4iu_5ZL_BHXqHT9lC-FREL0EqTwr-MeehzqR9A" TargetMode="External"/><Relationship Id="rId4" Type="http://schemas.openxmlformats.org/officeDocument/2006/relationships/hyperlink" Target="http://www.i-creative.cz/wp-content/uploads/2009/03/jehne-omalovan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96478435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Pavla Suchanová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Slovní</a:t>
                      </a:r>
                      <a:r>
                        <a:rPr lang="cs-CZ" baseline="0" dirty="0" smtClean="0"/>
                        <a:t> zásoba- maso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11.3.2013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8480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sz="2400" dirty="0"/>
              <a:t>Anotace</a:t>
            </a:r>
            <a:r>
              <a:rPr lang="cs-CZ" sz="2400" dirty="0" smtClean="0"/>
              <a:t>: žák </a:t>
            </a:r>
            <a:r>
              <a:rPr lang="cs-CZ" sz="2400" dirty="0"/>
              <a:t>potřebuje dostatek zrakových  podnětů, obrázků, schémat, které napomáhají zapamatovat si a vštípit informace. Zároveň spojení obrázku a slova zpětně napomáhá i při vybavování. Materiál je tematicky propojen s odborností kuchař-číšník a navazuje na odbornou přípravu žáků.</a:t>
            </a:r>
          </a:p>
          <a:p>
            <a:r>
              <a:rPr lang="cs-CZ" sz="2400" dirty="0" smtClean="0"/>
              <a:t>Metodické pokyny: Určeno pro jazykovou úroveň A1, zároveň možno použít pro opakování ve vyšších úrovních. Aktivita představuje skupinu slov, kterou je možno zvládnout v rámci jednoho učebního celku. Prezentaci je možné přehrát a poté použít jednotlivé snímky jako paměťovou hru na samostatných listech. Následná cvičení jsou zaměřena na upevnění a vybavení. Možno použít při soutěživých hrách a k rychlému opakování. Karty si může žák uchovat k pozdějšímu opakování. Časová náročnost cca. 10 min. Později je možné kombinovat s jinými, tematicky blízkými celky.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47273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Meat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prepare</a:t>
            </a:r>
            <a:r>
              <a:rPr lang="cs-CZ" dirty="0" smtClean="0"/>
              <a:t> and </a:t>
            </a:r>
            <a:r>
              <a:rPr lang="cs-CZ" dirty="0" err="1" smtClean="0"/>
              <a:t>eat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970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obrázek 6" descr="https://encrypted-tbn2.gstatic.com/images?q=tbn:ANd9GcS35zmE-EGLk_epiw2pIZ6wjjlh9Amwa622oRVMGaEiLDC5sZsz"/>
          <p:cNvPicPr>
            <a:picLocks noGrp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681162" y="2919412"/>
            <a:ext cx="1743075" cy="2619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sah 6" descr="http://www.vocilka.cz/img/hovezi-.gif"/>
          <p:cNvPicPr>
            <a:picLocks noGrp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219700" y="3100387"/>
            <a:ext cx="3048000" cy="225742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err="1" smtClean="0"/>
              <a:t>Beef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Hovězí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8723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irc_mi" descr="http://www.kamilo-culinaria.cz/wp-content/gallery/fogalerie-jidlo-zvlast/961460_p_0.jpg"/>
          <p:cNvPicPr>
            <a:picLocks noGrp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09600" y="2931109"/>
            <a:ext cx="3886200" cy="2595981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Zástupný symbol pro obsah 7" descr="http://vladahadrava.xf.cz/pic/tele2.jpg"/>
          <p:cNvPicPr>
            <a:picLocks noGrp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800600" y="2782281"/>
            <a:ext cx="3886200" cy="289363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err="1" smtClean="0"/>
              <a:t>Veal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Telecí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4433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Zástupný symbol pro obsah 7" descr="Tuzemským zem&amp;ecaron;d&amp;ecaron;lc&amp;uring;m se vyplatí vyvá&amp;zcaron;et vep&amp;rcaron;ové do zahrani&amp;ccaron;í."/>
          <p:cNvPicPr>
            <a:picLocks noGrp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47700" y="3157537"/>
            <a:ext cx="3810000" cy="214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sah 6" descr="https://encrypted-tbn2.gstatic.com/images?q=tbn:ANd9GcQUMh8Ccdm1bze0DIr0c4Wod8xDE7FPVbA7Vjea5emI6Ot-NQyhag"/>
          <p:cNvPicPr>
            <a:picLocks noGrp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600700" y="3619500"/>
            <a:ext cx="2286000" cy="12192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err="1" smtClean="0"/>
              <a:t>Pork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Vepřové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331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Zástupný symbol pro obsah 7" descr="http://www.i-creative.cz/wp-content/uploads/2009/03/jehne-omalovanka.jpg"/>
          <p:cNvPicPr>
            <a:picLocks noGrp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800600" y="2772918"/>
            <a:ext cx="3886200" cy="2912364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err="1" smtClean="0"/>
              <a:t>Lamb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Jehněčí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600" y="3017247"/>
            <a:ext cx="3602360" cy="2246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27290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obrázek 13" descr="https://encrypted-tbn1.gstatic.com/images?q=tbn:ANd9GcSYRvSNZ_T-5Bp7r_yA00xMpoP3n4915-XlxySTY64hAjBl6XFz"/>
          <p:cNvPicPr>
            <a:picLocks noGrp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328737" y="3295650"/>
            <a:ext cx="2447925" cy="1866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6" descr="https://encrypted-tbn2.gstatic.com/images?q=tbn:ANd9GcRHYDcZcqBsSAdW4iu_5ZL_BHXqHT9lC-FREL0EqTwr-MeehzqR9A"/>
          <p:cNvPicPr>
            <a:picLocks noGrp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519737" y="3295650"/>
            <a:ext cx="2447925" cy="18669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err="1" smtClean="0"/>
              <a:t>Mutton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Skopové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08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Exercises</a:t>
            </a:r>
            <a:r>
              <a:rPr lang="cs-CZ" dirty="0" smtClean="0"/>
              <a:t/>
            </a:r>
            <a:br>
              <a:rPr lang="cs-CZ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0959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Match words with their translation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Skopové</a:t>
            </a:r>
          </a:p>
          <a:p>
            <a:r>
              <a:rPr lang="cs-CZ" dirty="0" smtClean="0"/>
              <a:t>Vepřové</a:t>
            </a:r>
          </a:p>
          <a:p>
            <a:r>
              <a:rPr lang="cs-CZ" dirty="0" smtClean="0"/>
              <a:t>Hovězí</a:t>
            </a:r>
          </a:p>
          <a:p>
            <a:r>
              <a:rPr lang="cs-CZ" dirty="0" smtClean="0"/>
              <a:t>Telecí</a:t>
            </a:r>
          </a:p>
          <a:p>
            <a:r>
              <a:rPr lang="cs-CZ" dirty="0" smtClean="0"/>
              <a:t>jehněčí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err="1" smtClean="0"/>
              <a:t>Veal</a:t>
            </a:r>
            <a:endParaRPr lang="cs-CZ" dirty="0" smtClean="0"/>
          </a:p>
          <a:p>
            <a:r>
              <a:rPr lang="cs-CZ" dirty="0" err="1" smtClean="0"/>
              <a:t>Beef</a:t>
            </a:r>
            <a:endParaRPr lang="cs-CZ" dirty="0" smtClean="0"/>
          </a:p>
          <a:p>
            <a:r>
              <a:rPr lang="cs-CZ" dirty="0" err="1" smtClean="0"/>
              <a:t>Mutton</a:t>
            </a:r>
            <a:endParaRPr lang="cs-CZ" dirty="0" smtClean="0"/>
          </a:p>
          <a:p>
            <a:r>
              <a:rPr lang="cs-CZ" dirty="0" err="1" smtClean="0"/>
              <a:t>Lamb</a:t>
            </a:r>
            <a:endParaRPr lang="cs-CZ" dirty="0" smtClean="0"/>
          </a:p>
          <a:p>
            <a:r>
              <a:rPr lang="cs-CZ" dirty="0" err="1" smtClean="0"/>
              <a:t>Pork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1725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	M - - - -n   </a:t>
            </a:r>
            <a:endParaRPr lang="cs-CZ" dirty="0"/>
          </a:p>
        </p:txBody>
      </p:sp>
      <p:pic>
        <p:nvPicPr>
          <p:cNvPr id="5" name="obrázek 6" descr="https://encrypted-tbn2.gstatic.com/images?q=tbn:ANd9GcRHYDcZcqBsSAdW4iu_5ZL_BHXqHT9lC-FREL0EqTwr-MeehzqR9A"/>
          <p:cNvPicPr>
            <a:picLocks noGrp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501" b="10501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730722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797152"/>
            <a:ext cx="5486400" cy="56673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	L - - b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124744"/>
            <a:ext cx="4587622" cy="2859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4921416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kind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meat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this</a:t>
            </a:r>
            <a:r>
              <a:rPr lang="cs-CZ" dirty="0" smtClean="0"/>
              <a:t>?	B - - f</a:t>
            </a:r>
            <a:endParaRPr lang="cs-CZ" dirty="0"/>
          </a:p>
        </p:txBody>
      </p:sp>
      <p:pic>
        <p:nvPicPr>
          <p:cNvPr id="1029" name="Picture 5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52" b="752"/>
          <a:stretch>
            <a:fillRect/>
          </a:stretch>
        </p:blipFill>
        <p:spPr bwMode="auto">
          <a:xfrm>
            <a:off x="1891410" y="44624"/>
            <a:ext cx="3070512" cy="4536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05093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kind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meat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this</a:t>
            </a:r>
            <a:r>
              <a:rPr lang="cs-CZ" dirty="0" smtClean="0"/>
              <a:t>?	P - - k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3" y="188640"/>
            <a:ext cx="7050209" cy="4398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37886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kind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meat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this</a:t>
            </a:r>
            <a:r>
              <a:rPr lang="cs-CZ" dirty="0" smtClean="0"/>
              <a:t>?	</a:t>
            </a:r>
            <a:r>
              <a:rPr lang="cs-CZ" dirty="0"/>
              <a:t> </a:t>
            </a:r>
            <a:r>
              <a:rPr lang="cs-CZ" dirty="0" smtClean="0"/>
              <a:t>V - - l</a:t>
            </a:r>
            <a:endParaRPr lang="cs-CZ" dirty="0"/>
          </a:p>
        </p:txBody>
      </p:sp>
      <p:pic>
        <p:nvPicPr>
          <p:cNvPr id="5" name="Zástupný symbol pro obrázek 4" descr="http://cdadafoto.webzdarma.cz/zver/2000_03_049_Kb_tele.jpg"/>
          <p:cNvPicPr>
            <a:picLocks noGrp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9835" b="9835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900631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Obrazový materiál převzat z: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100" dirty="0"/>
              <a:t>http://cdadafoto.webzdarma.cz/zver/2000_03_049_Kb_tele.jpg</a:t>
            </a:r>
          </a:p>
          <a:p>
            <a:r>
              <a:rPr lang="cs-CZ" sz="1100" u="sng" dirty="0" smtClean="0">
                <a:hlinkClick r:id="rId2"/>
              </a:rPr>
              <a:t>http</a:t>
            </a:r>
            <a:r>
              <a:rPr lang="cs-CZ" sz="1100" u="sng" dirty="0">
                <a:hlinkClick r:id="rId2"/>
              </a:rPr>
              <a:t>://www.ukusaku.cz/foto/foto800x600/hovezi2.jpg</a:t>
            </a:r>
            <a:endParaRPr lang="cs-CZ" sz="1100" dirty="0"/>
          </a:p>
          <a:p>
            <a:r>
              <a:rPr lang="cs-CZ" sz="1100" u="sng" dirty="0">
                <a:hlinkClick r:id="rId3"/>
              </a:rPr>
              <a:t>https://encrypted-tbn1.gstatic.com/images?q=tbn:ANd9GcSYRvSNZ_T-5Bp7r_yA00xMpoP3n4915-XlxySTY64hAjBl6XFz</a:t>
            </a:r>
            <a:endParaRPr lang="cs-CZ" sz="1100" dirty="0"/>
          </a:p>
          <a:p>
            <a:r>
              <a:rPr lang="en-GB" sz="1100" u="sng" dirty="0" smtClean="0">
                <a:hlinkClick r:id="rId4"/>
              </a:rPr>
              <a:t>http</a:t>
            </a:r>
            <a:r>
              <a:rPr lang="en-GB" sz="1100" u="sng" dirty="0">
                <a:hlinkClick r:id="rId4"/>
              </a:rPr>
              <a:t>://www.i-creative.cz/wp-content/uploads/2009/03/jehne-omalovanka.jpg</a:t>
            </a:r>
            <a:r>
              <a:rPr lang="cs-CZ" sz="1100" u="sng" dirty="0">
                <a:hlinkClick r:id="rId4"/>
              </a:rPr>
              <a:t> </a:t>
            </a:r>
            <a:endParaRPr lang="cs-CZ" sz="1100" dirty="0"/>
          </a:p>
          <a:p>
            <a:r>
              <a:rPr lang="cs-CZ" sz="1100" u="sng" dirty="0">
                <a:hlinkClick r:id="rId5"/>
              </a:rPr>
              <a:t>https://encrypted-tbn2.gstatic.com/images?q=tbn:ANd9GcRHYDcZcqBsSAdW4iu_5ZL_BHXqHT9lC-FREL0EqTwr-MeehzqR9A</a:t>
            </a:r>
            <a:endParaRPr lang="cs-CZ" sz="1100" dirty="0"/>
          </a:p>
          <a:p>
            <a:r>
              <a:rPr lang="en-GB" sz="1100" dirty="0"/>
              <a:t>File:Dunedin lamb spring 2008.jpg. In: [online]. [cit. 2014-03-18]. </a:t>
            </a:r>
            <a:r>
              <a:rPr lang="en-GB" sz="1100" dirty="0" err="1"/>
              <a:t>Dostupné</a:t>
            </a:r>
            <a:r>
              <a:rPr lang="en-GB" sz="1100" dirty="0"/>
              <a:t> z: http://commons.wikimedia.org/wiki/File:Dunedin_lamb_spring_2008.jpg </a:t>
            </a:r>
            <a:endParaRPr lang="cs-CZ" sz="1100" dirty="0" smtClean="0"/>
          </a:p>
          <a:p>
            <a:r>
              <a:rPr lang="en-GB" sz="1100" dirty="0" smtClean="0"/>
              <a:t>Welcome </a:t>
            </a:r>
            <a:r>
              <a:rPr lang="en-GB" sz="1100" dirty="0"/>
              <a:t>to Pig House Gallery. In: [online]. [cit. 2014-03-18]. </a:t>
            </a:r>
            <a:r>
              <a:rPr lang="en-GB" sz="1100" dirty="0" err="1"/>
              <a:t>Dostupné</a:t>
            </a:r>
            <a:r>
              <a:rPr lang="en-GB" sz="1100" dirty="0"/>
              <a:t> z: http://pigstarfarm.com/Gallery.htm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2169360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1191</TotalTime>
  <Words>332</Words>
  <Application>Microsoft Office PowerPoint</Application>
  <PresentationFormat>Předvádění na obrazovce (4:3)</PresentationFormat>
  <Paragraphs>55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Medián</vt:lpstr>
      <vt:lpstr>Motiv systému Office</vt:lpstr>
      <vt:lpstr>1_Motiv systému Office</vt:lpstr>
      <vt:lpstr>Snímek 1</vt:lpstr>
      <vt:lpstr>Snímek 2</vt:lpstr>
      <vt:lpstr>Meat</vt:lpstr>
      <vt:lpstr>Snímek 4</vt:lpstr>
      <vt:lpstr>Snímek 5</vt:lpstr>
      <vt:lpstr>Snímek 6</vt:lpstr>
      <vt:lpstr>Snímek 7</vt:lpstr>
      <vt:lpstr>Snímek 8</vt:lpstr>
      <vt:lpstr>Exercises </vt:lpstr>
      <vt:lpstr>Match words with their translation</vt:lpstr>
      <vt:lpstr>What kind of meat is this? M - - - -n   </vt:lpstr>
      <vt:lpstr>What kind of meat is this? L - - b</vt:lpstr>
      <vt:lpstr>What kind of meat is this? B - - f</vt:lpstr>
      <vt:lpstr>What kind of meat is this? P - - k</vt:lpstr>
      <vt:lpstr>What kind of meat is this?  V - - l</vt:lpstr>
      <vt:lpstr>Obrazový materiál převzat z: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Meat</dc:title>
  <dc:creator>Pavla</dc:creator>
  <cp:lastModifiedBy>Dum</cp:lastModifiedBy>
  <cp:revision>28</cp:revision>
  <dcterms:created xsi:type="dcterms:W3CDTF">2013-07-24T16:14:04Z</dcterms:created>
  <dcterms:modified xsi:type="dcterms:W3CDTF">2014-03-19T06:36:54Z</dcterms:modified>
</cp:coreProperties>
</file>