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0DF36E-C2FE-4361-965A-43D3B64DF7CC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1284AC7-FFCB-474D-BBF3-40E091855E22}">
      <dgm:prSet phldrT="[Text]"/>
      <dgm:spPr/>
      <dgm:t>
        <a:bodyPr/>
        <a:lstStyle/>
        <a:p>
          <a:r>
            <a:rPr lang="cs-CZ" smtClean="0"/>
            <a:t>Mal - ř</a:t>
          </a:r>
          <a:endParaRPr lang="cs-CZ"/>
        </a:p>
      </dgm:t>
    </dgm:pt>
    <dgm:pt modelId="{9F19B3C5-CF55-43FB-989A-E82FD66E3B73}" type="parTrans" cxnId="{9CF6AD22-539C-44FA-9BED-3FD86A32AE9C}">
      <dgm:prSet/>
      <dgm:spPr/>
      <dgm:t>
        <a:bodyPr/>
        <a:lstStyle/>
        <a:p>
          <a:endParaRPr lang="cs-CZ"/>
        </a:p>
      </dgm:t>
    </dgm:pt>
    <dgm:pt modelId="{FF5C3D0C-0620-4B8C-B0BF-A10AD99E814A}" type="sibTrans" cxnId="{9CF6AD22-539C-44FA-9BED-3FD86A32AE9C}">
      <dgm:prSet/>
      <dgm:spPr/>
      <dgm:t>
        <a:bodyPr/>
        <a:lstStyle/>
        <a:p>
          <a:endParaRPr lang="cs-CZ"/>
        </a:p>
      </dgm:t>
    </dgm:pt>
    <dgm:pt modelId="{F7F66D97-44E9-4394-8AC2-CFDCB0C734F9}">
      <dgm:prSet phldrT="[Text]"/>
      <dgm:spPr/>
      <dgm:t>
        <a:bodyPr/>
        <a:lstStyle/>
        <a:p>
          <a:r>
            <a:rPr lang="cs-CZ" smtClean="0"/>
            <a:t>Hol - č</a:t>
          </a:r>
          <a:endParaRPr lang="cs-CZ"/>
        </a:p>
      </dgm:t>
    </dgm:pt>
    <dgm:pt modelId="{B5FBDD6C-6A88-41A4-B919-42FAB5930317}" type="parTrans" cxnId="{B07A4A06-7A0D-4B22-954A-A766321CD76A}">
      <dgm:prSet/>
      <dgm:spPr/>
      <dgm:t>
        <a:bodyPr/>
        <a:lstStyle/>
        <a:p>
          <a:endParaRPr lang="cs-CZ"/>
        </a:p>
      </dgm:t>
    </dgm:pt>
    <dgm:pt modelId="{1089CAAA-AE00-4E24-8C95-FD2EC492F740}" type="sibTrans" cxnId="{B07A4A06-7A0D-4B22-954A-A766321CD76A}">
      <dgm:prSet/>
      <dgm:spPr/>
      <dgm:t>
        <a:bodyPr/>
        <a:lstStyle/>
        <a:p>
          <a:endParaRPr lang="cs-CZ"/>
        </a:p>
      </dgm:t>
    </dgm:pt>
    <dgm:pt modelId="{F1E2CA8E-9563-4C18-8E0D-25C0A065F3C2}">
      <dgm:prSet phldrT="[Text]"/>
      <dgm:spPr/>
      <dgm:t>
        <a:bodyPr/>
        <a:lstStyle/>
        <a:p>
          <a:r>
            <a:rPr lang="cs-CZ" smtClean="0"/>
            <a:t>Pl - nař</a:t>
          </a:r>
          <a:endParaRPr lang="cs-CZ"/>
        </a:p>
      </dgm:t>
    </dgm:pt>
    <dgm:pt modelId="{7225FCED-231F-4357-A1C8-25B93A8E3864}" type="parTrans" cxnId="{51960F89-1EA9-4267-98A5-5A5C71C03998}">
      <dgm:prSet/>
      <dgm:spPr/>
      <dgm:t>
        <a:bodyPr/>
        <a:lstStyle/>
        <a:p>
          <a:endParaRPr lang="cs-CZ"/>
        </a:p>
      </dgm:t>
    </dgm:pt>
    <dgm:pt modelId="{6140740C-CA57-4308-A1D3-E0263E898D87}" type="sibTrans" cxnId="{51960F89-1EA9-4267-98A5-5A5C71C03998}">
      <dgm:prSet/>
      <dgm:spPr/>
      <dgm:t>
        <a:bodyPr/>
        <a:lstStyle/>
        <a:p>
          <a:endParaRPr lang="cs-CZ"/>
        </a:p>
      </dgm:t>
    </dgm:pt>
    <dgm:pt modelId="{D38D38FA-7562-4C64-BE47-9377B37D8CB7}">
      <dgm:prSet phldrT="[Text]"/>
      <dgm:spPr/>
      <dgm:t>
        <a:bodyPr/>
        <a:lstStyle/>
        <a:p>
          <a:r>
            <a:rPr lang="cs-CZ" smtClean="0"/>
            <a:t>L - stonoš</a:t>
          </a:r>
          <a:endParaRPr lang="cs-CZ"/>
        </a:p>
      </dgm:t>
    </dgm:pt>
    <dgm:pt modelId="{73601936-C5F3-406C-8E91-76958FC4A6C6}" type="parTrans" cxnId="{7A75CA66-978C-48CB-8340-E5B875D97A29}">
      <dgm:prSet/>
      <dgm:spPr/>
      <dgm:t>
        <a:bodyPr/>
        <a:lstStyle/>
        <a:p>
          <a:endParaRPr lang="cs-CZ"/>
        </a:p>
      </dgm:t>
    </dgm:pt>
    <dgm:pt modelId="{36B5BD66-51EB-4E33-BDDD-0E654524D005}" type="sibTrans" cxnId="{7A75CA66-978C-48CB-8340-E5B875D97A29}">
      <dgm:prSet/>
      <dgm:spPr/>
      <dgm:t>
        <a:bodyPr/>
        <a:lstStyle/>
        <a:p>
          <a:endParaRPr lang="cs-CZ"/>
        </a:p>
      </dgm:t>
    </dgm:pt>
    <dgm:pt modelId="{501E4781-5671-4685-8002-2EB6BF1EEF40}">
      <dgm:prSet phldrT="[Text]"/>
      <dgm:spPr/>
      <dgm:t>
        <a:bodyPr/>
        <a:lstStyle/>
        <a:p>
          <a:r>
            <a:rPr lang="cs-CZ" smtClean="0"/>
            <a:t>Pol - cista</a:t>
          </a:r>
          <a:endParaRPr lang="cs-CZ"/>
        </a:p>
      </dgm:t>
    </dgm:pt>
    <dgm:pt modelId="{163BAA8A-8C1C-4483-9827-50AEC1261FB1}" type="parTrans" cxnId="{3CE38C9C-E24F-4451-B65B-9E7D989B4266}">
      <dgm:prSet/>
      <dgm:spPr/>
      <dgm:t>
        <a:bodyPr/>
        <a:lstStyle/>
        <a:p>
          <a:endParaRPr lang="cs-CZ"/>
        </a:p>
      </dgm:t>
    </dgm:pt>
    <dgm:pt modelId="{EFAF4330-DEDA-4B9E-BAB8-8E76CC120319}" type="sibTrans" cxnId="{3CE38C9C-E24F-4451-B65B-9E7D989B4266}">
      <dgm:prSet/>
      <dgm:spPr/>
      <dgm:t>
        <a:bodyPr/>
        <a:lstStyle/>
        <a:p>
          <a:endParaRPr lang="cs-CZ"/>
        </a:p>
      </dgm:t>
    </dgm:pt>
    <dgm:pt modelId="{9AF3F305-1EC8-4975-A483-D66BA291CAE0}" type="pres">
      <dgm:prSet presAssocID="{600DF36E-C2FE-4361-965A-43D3B64DF7C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1F78A26-2FDA-420E-9862-115F0649FF5E}" type="pres">
      <dgm:prSet presAssocID="{01284AC7-FFCB-474D-BBF3-40E091855E2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7573F9-22FD-49F3-92C9-24C4E96BCA4F}" type="pres">
      <dgm:prSet presAssocID="{01284AC7-FFCB-474D-BBF3-40E091855E22}" presName="spNode" presStyleCnt="0"/>
      <dgm:spPr/>
    </dgm:pt>
    <dgm:pt modelId="{3BD1876F-F563-48F5-AB8F-AB118766D67F}" type="pres">
      <dgm:prSet presAssocID="{FF5C3D0C-0620-4B8C-B0BF-A10AD99E814A}" presName="sibTrans" presStyleLbl="sibTrans1D1" presStyleIdx="0" presStyleCnt="5"/>
      <dgm:spPr/>
      <dgm:t>
        <a:bodyPr/>
        <a:lstStyle/>
        <a:p>
          <a:endParaRPr lang="cs-CZ"/>
        </a:p>
      </dgm:t>
    </dgm:pt>
    <dgm:pt modelId="{36C0B8BA-12EB-4CE8-BD53-DECAEC5A59B7}" type="pres">
      <dgm:prSet presAssocID="{F7F66D97-44E9-4394-8AC2-CFDCB0C734F9}" presName="node" presStyleLbl="node1" presStyleIdx="1" presStyleCnt="5" custScaleX="95017" custScaleY="101230" custRadScaleRad="100505" custRadScaleInc="-5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E72344-DA75-44E2-BD3D-B4A19511B982}" type="pres">
      <dgm:prSet presAssocID="{F7F66D97-44E9-4394-8AC2-CFDCB0C734F9}" presName="spNode" presStyleCnt="0"/>
      <dgm:spPr/>
    </dgm:pt>
    <dgm:pt modelId="{A10D9C80-9A0B-4DC2-9199-BC2A644504C1}" type="pres">
      <dgm:prSet presAssocID="{1089CAAA-AE00-4E24-8C95-FD2EC492F740}" presName="sibTrans" presStyleLbl="sibTrans1D1" presStyleIdx="1" presStyleCnt="5"/>
      <dgm:spPr/>
      <dgm:t>
        <a:bodyPr/>
        <a:lstStyle/>
        <a:p>
          <a:endParaRPr lang="cs-CZ"/>
        </a:p>
      </dgm:t>
    </dgm:pt>
    <dgm:pt modelId="{84276C83-C3CE-46AB-9913-23823CECB3B5}" type="pres">
      <dgm:prSet presAssocID="{F1E2CA8E-9563-4C18-8E0D-25C0A065F3C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854300-98AD-4DF2-A6D6-4664C669B3E4}" type="pres">
      <dgm:prSet presAssocID="{F1E2CA8E-9563-4C18-8E0D-25C0A065F3C2}" presName="spNode" presStyleCnt="0"/>
      <dgm:spPr/>
    </dgm:pt>
    <dgm:pt modelId="{9FE70629-BF27-4832-B2B0-8551D00E3FE0}" type="pres">
      <dgm:prSet presAssocID="{6140740C-CA57-4308-A1D3-E0263E898D87}" presName="sibTrans" presStyleLbl="sibTrans1D1" presStyleIdx="2" presStyleCnt="5"/>
      <dgm:spPr/>
      <dgm:t>
        <a:bodyPr/>
        <a:lstStyle/>
        <a:p>
          <a:endParaRPr lang="cs-CZ"/>
        </a:p>
      </dgm:t>
    </dgm:pt>
    <dgm:pt modelId="{E371C674-053F-4E28-A324-1E357B8D8E56}" type="pres">
      <dgm:prSet presAssocID="{D38D38FA-7562-4C64-BE47-9377B37D8CB7}" presName="node" presStyleLbl="node1" presStyleIdx="3" presStyleCnt="5" custScaleX="1318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E26606-891A-4412-A567-5E3E58762943}" type="pres">
      <dgm:prSet presAssocID="{D38D38FA-7562-4C64-BE47-9377B37D8CB7}" presName="spNode" presStyleCnt="0"/>
      <dgm:spPr/>
    </dgm:pt>
    <dgm:pt modelId="{976730D2-C1E7-45DF-9020-E43B5B9EC279}" type="pres">
      <dgm:prSet presAssocID="{36B5BD66-51EB-4E33-BDDD-0E654524D005}" presName="sibTrans" presStyleLbl="sibTrans1D1" presStyleIdx="3" presStyleCnt="5"/>
      <dgm:spPr/>
      <dgm:t>
        <a:bodyPr/>
        <a:lstStyle/>
        <a:p>
          <a:endParaRPr lang="cs-CZ"/>
        </a:p>
      </dgm:t>
    </dgm:pt>
    <dgm:pt modelId="{83B260DE-5B37-4C13-9EBA-7F91DB0DDAC2}" type="pres">
      <dgm:prSet presAssocID="{501E4781-5671-4685-8002-2EB6BF1EEF40}" presName="node" presStyleLbl="node1" presStyleIdx="4" presStyleCnt="5" custScaleX="1204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0074C9-F627-4369-BBE9-9DD33A768171}" type="pres">
      <dgm:prSet presAssocID="{501E4781-5671-4685-8002-2EB6BF1EEF40}" presName="spNode" presStyleCnt="0"/>
      <dgm:spPr/>
    </dgm:pt>
    <dgm:pt modelId="{EF867FEF-6E75-4621-ABDC-83DA7DBCFBE5}" type="pres">
      <dgm:prSet presAssocID="{EFAF4330-DEDA-4B9E-BAB8-8E76CC120319}" presName="sibTrans" presStyleLbl="sibTrans1D1" presStyleIdx="4" presStyleCnt="5"/>
      <dgm:spPr/>
      <dgm:t>
        <a:bodyPr/>
        <a:lstStyle/>
        <a:p>
          <a:endParaRPr lang="cs-CZ"/>
        </a:p>
      </dgm:t>
    </dgm:pt>
  </dgm:ptLst>
  <dgm:cxnLst>
    <dgm:cxn modelId="{18C1A612-EA7E-4955-9A2F-D6205531FEA0}" type="presOf" srcId="{36B5BD66-51EB-4E33-BDDD-0E654524D005}" destId="{976730D2-C1E7-45DF-9020-E43B5B9EC279}" srcOrd="0" destOrd="0" presId="urn:microsoft.com/office/officeart/2005/8/layout/cycle5"/>
    <dgm:cxn modelId="{A2581A41-33C8-480E-92E0-F88C548304CC}" type="presOf" srcId="{600DF36E-C2FE-4361-965A-43D3B64DF7CC}" destId="{9AF3F305-1EC8-4975-A483-D66BA291CAE0}" srcOrd="0" destOrd="0" presId="urn:microsoft.com/office/officeart/2005/8/layout/cycle5"/>
    <dgm:cxn modelId="{FD1C7119-EF7E-4513-A1E4-19F52578A263}" type="presOf" srcId="{EFAF4330-DEDA-4B9E-BAB8-8E76CC120319}" destId="{EF867FEF-6E75-4621-ABDC-83DA7DBCFBE5}" srcOrd="0" destOrd="0" presId="urn:microsoft.com/office/officeart/2005/8/layout/cycle5"/>
    <dgm:cxn modelId="{51960F89-1EA9-4267-98A5-5A5C71C03998}" srcId="{600DF36E-C2FE-4361-965A-43D3B64DF7CC}" destId="{F1E2CA8E-9563-4C18-8E0D-25C0A065F3C2}" srcOrd="2" destOrd="0" parTransId="{7225FCED-231F-4357-A1C8-25B93A8E3864}" sibTransId="{6140740C-CA57-4308-A1D3-E0263E898D87}"/>
    <dgm:cxn modelId="{6693F430-47E2-4E91-82CA-FDD6580BC375}" type="presOf" srcId="{1089CAAA-AE00-4E24-8C95-FD2EC492F740}" destId="{A10D9C80-9A0B-4DC2-9199-BC2A644504C1}" srcOrd="0" destOrd="0" presId="urn:microsoft.com/office/officeart/2005/8/layout/cycle5"/>
    <dgm:cxn modelId="{B07A4A06-7A0D-4B22-954A-A766321CD76A}" srcId="{600DF36E-C2FE-4361-965A-43D3B64DF7CC}" destId="{F7F66D97-44E9-4394-8AC2-CFDCB0C734F9}" srcOrd="1" destOrd="0" parTransId="{B5FBDD6C-6A88-41A4-B919-42FAB5930317}" sibTransId="{1089CAAA-AE00-4E24-8C95-FD2EC492F740}"/>
    <dgm:cxn modelId="{40081772-D8E9-4301-B4F8-48AA198E6C69}" type="presOf" srcId="{01284AC7-FFCB-474D-BBF3-40E091855E22}" destId="{D1F78A26-2FDA-420E-9862-115F0649FF5E}" srcOrd="0" destOrd="0" presId="urn:microsoft.com/office/officeart/2005/8/layout/cycle5"/>
    <dgm:cxn modelId="{47025B09-30D1-4930-82FF-38372D39B8B8}" type="presOf" srcId="{D38D38FA-7562-4C64-BE47-9377B37D8CB7}" destId="{E371C674-053F-4E28-A324-1E357B8D8E56}" srcOrd="0" destOrd="0" presId="urn:microsoft.com/office/officeart/2005/8/layout/cycle5"/>
    <dgm:cxn modelId="{6A9A3530-3BA9-437D-8849-823F357652C6}" type="presOf" srcId="{F7F66D97-44E9-4394-8AC2-CFDCB0C734F9}" destId="{36C0B8BA-12EB-4CE8-BD53-DECAEC5A59B7}" srcOrd="0" destOrd="0" presId="urn:microsoft.com/office/officeart/2005/8/layout/cycle5"/>
    <dgm:cxn modelId="{7A75CA66-978C-48CB-8340-E5B875D97A29}" srcId="{600DF36E-C2FE-4361-965A-43D3B64DF7CC}" destId="{D38D38FA-7562-4C64-BE47-9377B37D8CB7}" srcOrd="3" destOrd="0" parTransId="{73601936-C5F3-406C-8E91-76958FC4A6C6}" sibTransId="{36B5BD66-51EB-4E33-BDDD-0E654524D005}"/>
    <dgm:cxn modelId="{58FD52DC-F30C-40C4-A3B6-1FFF8B66FEF8}" type="presOf" srcId="{501E4781-5671-4685-8002-2EB6BF1EEF40}" destId="{83B260DE-5B37-4C13-9EBA-7F91DB0DDAC2}" srcOrd="0" destOrd="0" presId="urn:microsoft.com/office/officeart/2005/8/layout/cycle5"/>
    <dgm:cxn modelId="{9CF6AD22-539C-44FA-9BED-3FD86A32AE9C}" srcId="{600DF36E-C2FE-4361-965A-43D3B64DF7CC}" destId="{01284AC7-FFCB-474D-BBF3-40E091855E22}" srcOrd="0" destOrd="0" parTransId="{9F19B3C5-CF55-43FB-989A-E82FD66E3B73}" sibTransId="{FF5C3D0C-0620-4B8C-B0BF-A10AD99E814A}"/>
    <dgm:cxn modelId="{4DF2836C-5974-437F-B1EA-2543C217C8BA}" type="presOf" srcId="{FF5C3D0C-0620-4B8C-B0BF-A10AD99E814A}" destId="{3BD1876F-F563-48F5-AB8F-AB118766D67F}" srcOrd="0" destOrd="0" presId="urn:microsoft.com/office/officeart/2005/8/layout/cycle5"/>
    <dgm:cxn modelId="{96D40167-3F60-4350-B3B5-52FD9D8BED4A}" type="presOf" srcId="{F1E2CA8E-9563-4C18-8E0D-25C0A065F3C2}" destId="{84276C83-C3CE-46AB-9913-23823CECB3B5}" srcOrd="0" destOrd="0" presId="urn:microsoft.com/office/officeart/2005/8/layout/cycle5"/>
    <dgm:cxn modelId="{F4B31982-EC2C-4CED-AF1C-89AB35C26C7E}" type="presOf" srcId="{6140740C-CA57-4308-A1D3-E0263E898D87}" destId="{9FE70629-BF27-4832-B2B0-8551D00E3FE0}" srcOrd="0" destOrd="0" presId="urn:microsoft.com/office/officeart/2005/8/layout/cycle5"/>
    <dgm:cxn modelId="{3CE38C9C-E24F-4451-B65B-9E7D989B4266}" srcId="{600DF36E-C2FE-4361-965A-43D3B64DF7CC}" destId="{501E4781-5671-4685-8002-2EB6BF1EEF40}" srcOrd="4" destOrd="0" parTransId="{163BAA8A-8C1C-4483-9827-50AEC1261FB1}" sibTransId="{EFAF4330-DEDA-4B9E-BAB8-8E76CC120319}"/>
    <dgm:cxn modelId="{ADA84FD4-0313-4C77-9434-28C6066E8E22}" type="presParOf" srcId="{9AF3F305-1EC8-4975-A483-D66BA291CAE0}" destId="{D1F78A26-2FDA-420E-9862-115F0649FF5E}" srcOrd="0" destOrd="0" presId="urn:microsoft.com/office/officeart/2005/8/layout/cycle5"/>
    <dgm:cxn modelId="{F4541344-5DFD-44A4-8602-6F8D5F6FEEEA}" type="presParOf" srcId="{9AF3F305-1EC8-4975-A483-D66BA291CAE0}" destId="{FC7573F9-22FD-49F3-92C9-24C4E96BCA4F}" srcOrd="1" destOrd="0" presId="urn:microsoft.com/office/officeart/2005/8/layout/cycle5"/>
    <dgm:cxn modelId="{8AC736A2-C34A-402D-A71E-BD58660BF7D3}" type="presParOf" srcId="{9AF3F305-1EC8-4975-A483-D66BA291CAE0}" destId="{3BD1876F-F563-48F5-AB8F-AB118766D67F}" srcOrd="2" destOrd="0" presId="urn:microsoft.com/office/officeart/2005/8/layout/cycle5"/>
    <dgm:cxn modelId="{48141C23-76A3-4D73-AC55-CF4D236E620C}" type="presParOf" srcId="{9AF3F305-1EC8-4975-A483-D66BA291CAE0}" destId="{36C0B8BA-12EB-4CE8-BD53-DECAEC5A59B7}" srcOrd="3" destOrd="0" presId="urn:microsoft.com/office/officeart/2005/8/layout/cycle5"/>
    <dgm:cxn modelId="{E0B4F64B-A644-4A03-99C5-7290F43CC508}" type="presParOf" srcId="{9AF3F305-1EC8-4975-A483-D66BA291CAE0}" destId="{04E72344-DA75-44E2-BD3D-B4A19511B982}" srcOrd="4" destOrd="0" presId="urn:microsoft.com/office/officeart/2005/8/layout/cycle5"/>
    <dgm:cxn modelId="{F858B86D-992E-49D2-B600-EE94ED3C7EC7}" type="presParOf" srcId="{9AF3F305-1EC8-4975-A483-D66BA291CAE0}" destId="{A10D9C80-9A0B-4DC2-9199-BC2A644504C1}" srcOrd="5" destOrd="0" presId="urn:microsoft.com/office/officeart/2005/8/layout/cycle5"/>
    <dgm:cxn modelId="{5DBE91A2-161A-4AB3-B35F-687C5960C905}" type="presParOf" srcId="{9AF3F305-1EC8-4975-A483-D66BA291CAE0}" destId="{84276C83-C3CE-46AB-9913-23823CECB3B5}" srcOrd="6" destOrd="0" presId="urn:microsoft.com/office/officeart/2005/8/layout/cycle5"/>
    <dgm:cxn modelId="{599D6EA2-F86C-4EFA-9D9F-120C4FDDA797}" type="presParOf" srcId="{9AF3F305-1EC8-4975-A483-D66BA291CAE0}" destId="{07854300-98AD-4DF2-A6D6-4664C669B3E4}" srcOrd="7" destOrd="0" presId="urn:microsoft.com/office/officeart/2005/8/layout/cycle5"/>
    <dgm:cxn modelId="{7F1FD3B6-0E4A-441B-9306-06BE08F8DFB9}" type="presParOf" srcId="{9AF3F305-1EC8-4975-A483-D66BA291CAE0}" destId="{9FE70629-BF27-4832-B2B0-8551D00E3FE0}" srcOrd="8" destOrd="0" presId="urn:microsoft.com/office/officeart/2005/8/layout/cycle5"/>
    <dgm:cxn modelId="{AC4B759E-5B17-4E87-8C7C-C5C178184BE1}" type="presParOf" srcId="{9AF3F305-1EC8-4975-A483-D66BA291CAE0}" destId="{E371C674-053F-4E28-A324-1E357B8D8E56}" srcOrd="9" destOrd="0" presId="urn:microsoft.com/office/officeart/2005/8/layout/cycle5"/>
    <dgm:cxn modelId="{8084BA83-BC92-405D-A17F-1852867FD8EB}" type="presParOf" srcId="{9AF3F305-1EC8-4975-A483-D66BA291CAE0}" destId="{5EE26606-891A-4412-A567-5E3E58762943}" srcOrd="10" destOrd="0" presId="urn:microsoft.com/office/officeart/2005/8/layout/cycle5"/>
    <dgm:cxn modelId="{235FEA5F-B31A-4A45-8304-9F2C63D652B0}" type="presParOf" srcId="{9AF3F305-1EC8-4975-A483-D66BA291CAE0}" destId="{976730D2-C1E7-45DF-9020-E43B5B9EC279}" srcOrd="11" destOrd="0" presId="urn:microsoft.com/office/officeart/2005/8/layout/cycle5"/>
    <dgm:cxn modelId="{1A2C4E56-DD2F-4E27-AD9A-F8A3E6CE1D10}" type="presParOf" srcId="{9AF3F305-1EC8-4975-A483-D66BA291CAE0}" destId="{83B260DE-5B37-4C13-9EBA-7F91DB0DDAC2}" srcOrd="12" destOrd="0" presId="urn:microsoft.com/office/officeart/2005/8/layout/cycle5"/>
    <dgm:cxn modelId="{4458C27C-20BD-4A4A-90AC-AA11ACDD83C7}" type="presParOf" srcId="{9AF3F305-1EC8-4975-A483-D66BA291CAE0}" destId="{E20074C9-F627-4369-BBE9-9DD33A768171}" srcOrd="13" destOrd="0" presId="urn:microsoft.com/office/officeart/2005/8/layout/cycle5"/>
    <dgm:cxn modelId="{17467426-B53C-4B86-8980-922044182F09}" type="presParOf" srcId="{9AF3F305-1EC8-4975-A483-D66BA291CAE0}" destId="{EF867FEF-6E75-4621-ABDC-83DA7DBCFBE5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F78A26-2FDA-420E-9862-115F0649FF5E}">
      <dsp:nvSpPr>
        <dsp:cNvPr id="0" name=""/>
        <dsp:cNvSpPr/>
      </dsp:nvSpPr>
      <dsp:spPr>
        <a:xfrm>
          <a:off x="1791397" y="331118"/>
          <a:ext cx="1378869" cy="896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Mal - ř</a:t>
          </a:r>
          <a:endParaRPr lang="cs-CZ" sz="2400" kern="1200"/>
        </a:p>
      </dsp:txBody>
      <dsp:txXfrm>
        <a:off x="1835149" y="374870"/>
        <a:ext cx="1291365" cy="808761"/>
      </dsp:txXfrm>
    </dsp:sp>
    <dsp:sp modelId="{3BD1876F-F563-48F5-AB8F-AB118766D67F}">
      <dsp:nvSpPr>
        <dsp:cNvPr id="0" name=""/>
        <dsp:cNvSpPr/>
      </dsp:nvSpPr>
      <dsp:spPr>
        <a:xfrm>
          <a:off x="693473" y="780754"/>
          <a:ext cx="3581949" cy="3581949"/>
        </a:xfrm>
        <a:custGeom>
          <a:avLst/>
          <a:gdLst/>
          <a:ahLst/>
          <a:cxnLst/>
          <a:rect l="0" t="0" r="0" b="0"/>
          <a:pathLst>
            <a:path>
              <a:moveTo>
                <a:pt x="2659637" y="224763"/>
              </a:moveTo>
              <a:arcTo wR="1790974" hR="1790974" stAng="17940835" swAng="119686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C0B8BA-12EB-4CE8-BD53-DECAEC5A59B7}">
      <dsp:nvSpPr>
        <dsp:cNvPr id="0" name=""/>
        <dsp:cNvSpPr/>
      </dsp:nvSpPr>
      <dsp:spPr>
        <a:xfrm>
          <a:off x="3529070" y="1556287"/>
          <a:ext cx="1310160" cy="9072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Hol - č</a:t>
          </a:r>
          <a:endParaRPr lang="cs-CZ" sz="2400" kern="1200"/>
        </a:p>
      </dsp:txBody>
      <dsp:txXfrm>
        <a:off x="3573360" y="1600577"/>
        <a:ext cx="1221580" cy="818709"/>
      </dsp:txXfrm>
    </dsp:sp>
    <dsp:sp modelId="{A10D9C80-9A0B-4DC2-9199-BC2A644504C1}">
      <dsp:nvSpPr>
        <dsp:cNvPr id="0" name=""/>
        <dsp:cNvSpPr/>
      </dsp:nvSpPr>
      <dsp:spPr>
        <a:xfrm>
          <a:off x="691819" y="776345"/>
          <a:ext cx="3581949" cy="3581949"/>
        </a:xfrm>
        <a:custGeom>
          <a:avLst/>
          <a:gdLst/>
          <a:ahLst/>
          <a:cxnLst/>
          <a:rect l="0" t="0" r="0" b="0"/>
          <a:pathLst>
            <a:path>
              <a:moveTo>
                <a:pt x="3577525" y="1916787"/>
              </a:moveTo>
              <a:arcTo wR="1790974" hR="1790974" stAng="21841695" swAng="136246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276C83-C3CE-46AB-9913-23823CECB3B5}">
      <dsp:nvSpPr>
        <dsp:cNvPr id="0" name=""/>
        <dsp:cNvSpPr/>
      </dsp:nvSpPr>
      <dsp:spPr>
        <a:xfrm>
          <a:off x="2844106" y="3571022"/>
          <a:ext cx="1378869" cy="896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Pl - nař</a:t>
          </a:r>
          <a:endParaRPr lang="cs-CZ" sz="2400" kern="1200"/>
        </a:p>
      </dsp:txBody>
      <dsp:txXfrm>
        <a:off x="2887858" y="3614774"/>
        <a:ext cx="1291365" cy="808761"/>
      </dsp:txXfrm>
    </dsp:sp>
    <dsp:sp modelId="{9FE70629-BF27-4832-B2B0-8551D00E3FE0}">
      <dsp:nvSpPr>
        <dsp:cNvPr id="0" name=""/>
        <dsp:cNvSpPr/>
      </dsp:nvSpPr>
      <dsp:spPr>
        <a:xfrm>
          <a:off x="689857" y="779251"/>
          <a:ext cx="3581949" cy="3581949"/>
        </a:xfrm>
        <a:custGeom>
          <a:avLst/>
          <a:gdLst/>
          <a:ahLst/>
          <a:cxnLst/>
          <a:rect l="0" t="0" r="0" b="0"/>
          <a:pathLst>
            <a:path>
              <a:moveTo>
                <a:pt x="2054223" y="3562497"/>
              </a:moveTo>
              <a:arcTo wR="1790974" hR="1790974" stAng="4892862" swAng="58839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71C674-053F-4E28-A324-1E357B8D8E56}">
      <dsp:nvSpPr>
        <dsp:cNvPr id="0" name=""/>
        <dsp:cNvSpPr/>
      </dsp:nvSpPr>
      <dsp:spPr>
        <a:xfrm>
          <a:off x="519200" y="3571022"/>
          <a:ext cx="1817846" cy="896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L - stonoš</a:t>
          </a:r>
          <a:endParaRPr lang="cs-CZ" sz="2400" kern="1200"/>
        </a:p>
      </dsp:txBody>
      <dsp:txXfrm>
        <a:off x="562952" y="3614774"/>
        <a:ext cx="1730342" cy="808761"/>
      </dsp:txXfrm>
    </dsp:sp>
    <dsp:sp modelId="{976730D2-C1E7-45DF-9020-E43B5B9EC279}">
      <dsp:nvSpPr>
        <dsp:cNvPr id="0" name=""/>
        <dsp:cNvSpPr/>
      </dsp:nvSpPr>
      <dsp:spPr>
        <a:xfrm>
          <a:off x="689857" y="779251"/>
          <a:ext cx="3581949" cy="3581949"/>
        </a:xfrm>
        <a:custGeom>
          <a:avLst/>
          <a:gdLst/>
          <a:ahLst/>
          <a:cxnLst/>
          <a:rect l="0" t="0" r="0" b="0"/>
          <a:pathLst>
            <a:path>
              <a:moveTo>
                <a:pt x="190065" y="2593894"/>
              </a:moveTo>
              <a:arcTo wR="1790974" hR="1790974" stAng="9201865" swAng="136015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B260DE-5B37-4C13-9EBA-7F91DB0DDAC2}">
      <dsp:nvSpPr>
        <dsp:cNvPr id="0" name=""/>
        <dsp:cNvSpPr/>
      </dsp:nvSpPr>
      <dsp:spPr>
        <a:xfrm>
          <a:off x="-52917" y="1568651"/>
          <a:ext cx="1660862" cy="896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Pol - cista</a:t>
          </a:r>
          <a:endParaRPr lang="cs-CZ" sz="2400" kern="1200"/>
        </a:p>
      </dsp:txBody>
      <dsp:txXfrm>
        <a:off x="-9165" y="1612403"/>
        <a:ext cx="1573358" cy="808761"/>
      </dsp:txXfrm>
    </dsp:sp>
    <dsp:sp modelId="{EF867FEF-6E75-4621-ABDC-83DA7DBCFBE5}">
      <dsp:nvSpPr>
        <dsp:cNvPr id="0" name=""/>
        <dsp:cNvSpPr/>
      </dsp:nvSpPr>
      <dsp:spPr>
        <a:xfrm>
          <a:off x="689857" y="779251"/>
          <a:ext cx="3581949" cy="3581949"/>
        </a:xfrm>
        <a:custGeom>
          <a:avLst/>
          <a:gdLst/>
          <a:ahLst/>
          <a:cxnLst/>
          <a:rect l="0" t="0" r="0" b="0"/>
          <a:pathLst>
            <a:path>
              <a:moveTo>
                <a:pt x="430739" y="625921"/>
              </a:moveTo>
              <a:arcTo wR="1790974" hR="1790974" stAng="13234821" swAng="121209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3587EFB-4A91-418C-8823-6E4640EB4C4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45C3EB2-9CE3-44EB-AB11-C22706304E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8888" y="3644900"/>
            <a:ext cx="7099326" cy="1752600"/>
          </a:xfrm>
        </p:spPr>
        <p:txBody>
          <a:bodyPr rtlCol="0">
            <a:normAutofit lnSpcReduction="10000"/>
          </a:bodyPr>
          <a:lstStyle/>
          <a:p>
            <a:pPr eaLnBrk="1" hangingPunct="1"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 eaLnBrk="1" hangingPunct="1"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Zuzana Drábková</a:t>
            </a:r>
            <a:endParaRPr lang="cs-CZ" dirty="0" smtClean="0">
              <a:solidFill>
                <a:srgbClr val="FFC000"/>
              </a:solidFill>
            </a:endParaRPr>
          </a:p>
          <a:p>
            <a:pPr eaLnBrk="1" hangingPunct="1">
              <a:defRPr/>
            </a:pPr>
            <a:r>
              <a:rPr lang="cs-CZ" dirty="0" smtClean="0"/>
              <a:t>Číslo projektu: CZ.1.07/1.4.00/21.3235</a:t>
            </a:r>
          </a:p>
          <a:p>
            <a:pPr eaLnBrk="1" hangingPunct="1">
              <a:defRPr/>
            </a:pPr>
            <a:r>
              <a:rPr lang="cs-CZ" dirty="0" smtClean="0"/>
              <a:t>Název:	</a:t>
            </a:r>
            <a:r>
              <a:rPr lang="cs-CZ" smtClean="0"/>
              <a:t> VY_32_INOVACE_</a:t>
            </a:r>
            <a:r>
              <a:rPr lang="cs-CZ" smtClean="0">
                <a:solidFill>
                  <a:srgbClr val="FFC000"/>
                </a:solidFill>
              </a:rPr>
              <a:t>3B_18_Vyjmenovaná </a:t>
            </a:r>
            <a:r>
              <a:rPr lang="cs-CZ" dirty="0" smtClean="0">
                <a:solidFill>
                  <a:srgbClr val="FFC000"/>
                </a:solidFill>
              </a:rPr>
              <a:t>slova </a:t>
            </a:r>
            <a:r>
              <a:rPr lang="cs-CZ" smtClean="0">
                <a:solidFill>
                  <a:srgbClr val="FFC000"/>
                </a:solidFill>
              </a:rPr>
              <a:t>po L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</a:t>
            </a:r>
            <a:r>
              <a:rPr lang="cs-CZ" dirty="0"/>
              <a:t>: </a:t>
            </a:r>
            <a:r>
              <a:rPr lang="cs-CZ" dirty="0" smtClean="0">
                <a:solidFill>
                  <a:srgbClr val="FFC000"/>
                </a:solidFill>
              </a:rPr>
              <a:t>Český </a:t>
            </a:r>
            <a:r>
              <a:rPr lang="cs-CZ" dirty="0">
                <a:solidFill>
                  <a:srgbClr val="FFC000"/>
                </a:solidFill>
              </a:rPr>
              <a:t>jazyk ve 3. a 4. </a:t>
            </a:r>
            <a:r>
              <a:rPr lang="cs-CZ" dirty="0" smtClean="0">
                <a:solidFill>
                  <a:srgbClr val="FFC000"/>
                </a:solidFill>
              </a:rPr>
              <a:t>ročníku ŽŠ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BF374-7299-4B21-8BAA-8B9E1A7EF9ED}" type="datetime1">
              <a:rPr lang="cs-CZ" smtClean="0"/>
              <a:pPr/>
              <a:t>28.3.2012</a:t>
            </a:fld>
            <a:endParaRPr lang="cs-CZ"/>
          </a:p>
        </p:txBody>
      </p:sp>
      <p:pic>
        <p:nvPicPr>
          <p:cNvPr id="1843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444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Žáci si v této hodině zopakují vyjmenovaná slova po </a:t>
            </a:r>
            <a:r>
              <a:rPr lang="cs-CZ" dirty="0" smtClean="0"/>
              <a:t>L.</a:t>
            </a:r>
            <a:endParaRPr lang="cs-CZ" dirty="0" smtClean="0"/>
          </a:p>
          <a:p>
            <a:r>
              <a:rPr lang="cs-CZ" dirty="0" smtClean="0"/>
              <a:t>V přesmyčkách hledají slova.</a:t>
            </a:r>
          </a:p>
          <a:p>
            <a:r>
              <a:rPr lang="cs-CZ" dirty="0" smtClean="0"/>
              <a:t>Žáci přiřazují příbuzná slova k vyjmenovaným slovům.</a:t>
            </a:r>
          </a:p>
          <a:p>
            <a:r>
              <a:rPr lang="cs-CZ" dirty="0" smtClean="0"/>
              <a:t>Žáci doplňují </a:t>
            </a:r>
            <a:r>
              <a:rPr lang="cs-CZ" dirty="0" smtClean="0"/>
              <a:t>i, í </a:t>
            </a:r>
            <a:r>
              <a:rPr lang="cs-CZ" dirty="0" smtClean="0"/>
              <a:t>/ </a:t>
            </a:r>
            <a:r>
              <a:rPr lang="cs-CZ" dirty="0" smtClean="0"/>
              <a:t>y, ý </a:t>
            </a:r>
            <a:r>
              <a:rPr lang="cs-CZ" dirty="0" smtClean="0"/>
              <a:t>v textu, vyjmenovaná slova po </a:t>
            </a:r>
            <a:r>
              <a:rPr lang="cs-CZ" dirty="0" smtClean="0"/>
              <a:t>L </a:t>
            </a:r>
            <a:r>
              <a:rPr lang="cs-CZ" dirty="0" smtClean="0"/>
              <a:t>vyznačují barevně.</a:t>
            </a:r>
          </a:p>
          <a:p>
            <a:r>
              <a:rPr lang="cs-CZ" dirty="0" smtClean="0"/>
              <a:t>V dalším úkolu vymýšlí slova a tvoří věty.</a:t>
            </a:r>
          </a:p>
          <a:p>
            <a:r>
              <a:rPr lang="cs-CZ" dirty="0" smtClean="0"/>
              <a:t>Ze slabik skládají vyjmenovaná slova.</a:t>
            </a:r>
          </a:p>
          <a:p>
            <a:r>
              <a:rPr lang="cs-CZ" dirty="0" smtClean="0"/>
              <a:t>Prezentace byla </a:t>
            </a:r>
            <a:r>
              <a:rPr lang="cs-CZ" dirty="0" err="1" smtClean="0"/>
              <a:t>odpilotována</a:t>
            </a:r>
            <a:r>
              <a:rPr lang="cs-CZ" dirty="0" smtClean="0"/>
              <a:t> na interaktivní tabuli.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72386" cy="868346"/>
          </a:xfrm>
        </p:spPr>
        <p:txBody>
          <a:bodyPr/>
          <a:lstStyle/>
          <a:p>
            <a:r>
              <a:rPr lang="cs-CZ" dirty="0" smtClean="0"/>
              <a:t>Vyjmenovaná slova po </a:t>
            </a:r>
            <a:r>
              <a:rPr lang="cs-CZ" dirty="0" smtClean="0"/>
              <a:t>L</a:t>
            </a:r>
            <a:endParaRPr lang="cs-CZ" dirty="0"/>
          </a:p>
        </p:txBody>
      </p:sp>
      <p:pic>
        <p:nvPicPr>
          <p:cNvPr id="4" name="Zástupný symbol pro obsah 3" descr="Plyšový pes Mops velký 75, 115 c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285860"/>
            <a:ext cx="3345396" cy="2509047"/>
          </a:xfrm>
        </p:spPr>
      </p:pic>
      <p:sp>
        <p:nvSpPr>
          <p:cNvPr id="5" name="Oválný popisek 4"/>
          <p:cNvSpPr/>
          <p:nvPr/>
        </p:nvSpPr>
        <p:spPr>
          <a:xfrm rot="1486637">
            <a:off x="3571868" y="1071546"/>
            <a:ext cx="2857520" cy="175565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Uhodneš vyjmenované slovo?</a:t>
            </a:r>
            <a:endParaRPr lang="cs-CZ"/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14282" y="4000504"/>
          <a:ext cx="8643998" cy="2643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1999"/>
                <a:gridCol w="4321999"/>
              </a:tblGrid>
              <a:tr h="4297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4481">
                <a:tc>
                  <a:txBody>
                    <a:bodyPr/>
                    <a:lstStyle/>
                    <a:p>
                      <a:r>
                        <a:rPr lang="cs-CZ" smtClean="0"/>
                        <a:t>Šlyp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745">
                <a:tc>
                  <a:txBody>
                    <a:bodyPr/>
                    <a:lstStyle/>
                    <a:p>
                      <a:r>
                        <a:rPr lang="cs-CZ" smtClean="0"/>
                        <a:t>Kolý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745">
                <a:tc>
                  <a:txBody>
                    <a:bodyPr/>
                    <a:lstStyle/>
                    <a:p>
                      <a:r>
                        <a:rPr lang="cs-CZ" smtClean="0"/>
                        <a:t>Kolýt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745">
                <a:tc>
                  <a:txBody>
                    <a:bodyPr/>
                    <a:lstStyle/>
                    <a:p>
                      <a:r>
                        <a:rPr lang="cs-CZ" smtClean="0"/>
                        <a:t>Žely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745">
                <a:tc>
                  <a:txBody>
                    <a:bodyPr/>
                    <a:lstStyle/>
                    <a:p>
                      <a:r>
                        <a:rPr lang="cs-CZ" smtClean="0"/>
                        <a:t>Lypeněk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Přiřaď k vyjmenovaným slovům slova příbuzná.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57158" y="1928802"/>
          <a:ext cx="8358246" cy="4714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2"/>
                <a:gridCol w="2786082"/>
                <a:gridCol w="2786082"/>
              </a:tblGrid>
              <a:tr h="67355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3558">
                <a:tc>
                  <a:txBody>
                    <a:bodyPr/>
                    <a:lstStyle/>
                    <a:p>
                      <a:r>
                        <a:rPr lang="cs-CZ" smtClean="0"/>
                        <a:t>lyže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zalykat</a:t>
                      </a:r>
                      <a:r>
                        <a:rPr lang="cs-CZ" baseline="0" smtClean="0"/>
                        <a:t> se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plyšový</a:t>
                      </a:r>
                      <a:endParaRPr lang="cs-CZ"/>
                    </a:p>
                  </a:txBody>
                  <a:tcPr/>
                </a:tc>
              </a:tr>
              <a:tr h="673558">
                <a:tc>
                  <a:txBody>
                    <a:bodyPr/>
                    <a:lstStyle/>
                    <a:p>
                      <a:r>
                        <a:rPr lang="cs-CZ" smtClean="0"/>
                        <a:t>plynout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lyžařský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lyžování</a:t>
                      </a:r>
                      <a:endParaRPr lang="cs-CZ"/>
                    </a:p>
                  </a:txBody>
                  <a:tcPr/>
                </a:tc>
              </a:tr>
              <a:tr h="673558">
                <a:tc>
                  <a:txBody>
                    <a:bodyPr/>
                    <a:lstStyle/>
                    <a:p>
                      <a:r>
                        <a:rPr lang="cs-CZ" smtClean="0"/>
                        <a:t>polykat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plynojem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lyska</a:t>
                      </a:r>
                      <a:endParaRPr lang="cs-CZ"/>
                    </a:p>
                  </a:txBody>
                  <a:tcPr/>
                </a:tc>
              </a:tr>
              <a:tr h="673558">
                <a:tc>
                  <a:txBody>
                    <a:bodyPr/>
                    <a:lstStyle/>
                    <a:p>
                      <a:r>
                        <a:rPr lang="cs-CZ" smtClean="0"/>
                        <a:t>lysý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nepolykej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plýtvání</a:t>
                      </a:r>
                      <a:endParaRPr lang="cs-CZ"/>
                    </a:p>
                  </a:txBody>
                  <a:tcPr/>
                </a:tc>
              </a:tr>
              <a:tr h="673558">
                <a:tc>
                  <a:txBody>
                    <a:bodyPr/>
                    <a:lstStyle/>
                    <a:p>
                      <a:r>
                        <a:rPr lang="cs-CZ" smtClean="0"/>
                        <a:t>vzlykat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lysina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plyšák</a:t>
                      </a:r>
                      <a:endParaRPr lang="cs-CZ"/>
                    </a:p>
                  </a:txBody>
                  <a:tcPr/>
                </a:tc>
              </a:tr>
              <a:tr h="673558">
                <a:tc>
                  <a:txBody>
                    <a:bodyPr/>
                    <a:lstStyle/>
                    <a:p>
                      <a:r>
                        <a:rPr lang="cs-CZ" smtClean="0"/>
                        <a:t>plyš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vzlykot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 následujících slovech doplň </a:t>
            </a:r>
            <a:r>
              <a:rPr lang="cs-CZ" sz="3200" dirty="0" smtClean="0"/>
              <a:t>y, ý </a:t>
            </a:r>
            <a:r>
              <a:rPr lang="cs-CZ" sz="3200" dirty="0" smtClean="0"/>
              <a:t>/ </a:t>
            </a:r>
            <a:r>
              <a:rPr lang="cs-CZ" sz="3200" dirty="0" smtClean="0"/>
              <a:t>i, í. Vyjmenovaná </a:t>
            </a:r>
            <a:r>
              <a:rPr lang="cs-CZ" sz="3200" dirty="0" smtClean="0"/>
              <a:t>slova po </a:t>
            </a:r>
            <a:r>
              <a:rPr lang="cs-CZ" sz="3200" dirty="0" smtClean="0"/>
              <a:t>L </a:t>
            </a:r>
            <a:r>
              <a:rPr lang="cs-CZ" sz="3200" dirty="0" smtClean="0"/>
              <a:t>vyznač barevně.</a:t>
            </a:r>
            <a:endParaRPr lang="cs-CZ" sz="32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758138" cy="4829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6046"/>
                <a:gridCol w="2586046"/>
                <a:gridCol w="2586046"/>
              </a:tblGrid>
              <a:tr h="96583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65839">
                <a:tc>
                  <a:txBody>
                    <a:bodyPr/>
                    <a:lstStyle/>
                    <a:p>
                      <a:r>
                        <a:rPr lang="cs-CZ" baseline="0" smtClean="0"/>
                        <a:t>l - vanec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ml</a:t>
                      </a:r>
                      <a:r>
                        <a:rPr lang="cs-CZ" baseline="0" smtClean="0"/>
                        <a:t> - n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hl</a:t>
                      </a:r>
                      <a:r>
                        <a:rPr lang="cs-CZ" baseline="0" smtClean="0"/>
                        <a:t> – na </a:t>
                      </a:r>
                      <a:endParaRPr lang="cs-CZ"/>
                    </a:p>
                  </a:txBody>
                  <a:tcPr/>
                </a:tc>
              </a:tr>
              <a:tr h="965839">
                <a:tc>
                  <a:txBody>
                    <a:bodyPr/>
                    <a:lstStyle/>
                    <a:p>
                      <a:r>
                        <a:rPr lang="cs-CZ" smtClean="0"/>
                        <a:t>sl</a:t>
                      </a:r>
                      <a:r>
                        <a:rPr lang="cs-CZ" baseline="0" smtClean="0"/>
                        <a:t> - šet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</a:t>
                      </a:r>
                      <a:r>
                        <a:rPr lang="cs-CZ" baseline="0" smtClean="0"/>
                        <a:t> - toval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pl</a:t>
                      </a:r>
                      <a:r>
                        <a:rPr lang="cs-CZ" baseline="0" smtClean="0"/>
                        <a:t> – š </a:t>
                      </a:r>
                      <a:endParaRPr lang="cs-CZ"/>
                    </a:p>
                  </a:txBody>
                  <a:tcPr/>
                </a:tc>
              </a:tr>
              <a:tr h="965839">
                <a:tc>
                  <a:txBody>
                    <a:bodyPr/>
                    <a:lstStyle/>
                    <a:p>
                      <a:r>
                        <a:rPr lang="cs-CZ" smtClean="0"/>
                        <a:t>kl</a:t>
                      </a:r>
                      <a:r>
                        <a:rPr lang="cs-CZ" baseline="0" smtClean="0"/>
                        <a:t> – d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bl</a:t>
                      </a:r>
                      <a:r>
                        <a:rPr lang="cs-CZ" baseline="0" smtClean="0"/>
                        <a:t> – skat se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kotě</a:t>
                      </a:r>
                      <a:r>
                        <a:rPr lang="cs-CZ" baseline="0" smtClean="0"/>
                        <a:t> se l – sá </a:t>
                      </a:r>
                      <a:endParaRPr lang="cs-CZ"/>
                    </a:p>
                  </a:txBody>
                  <a:tcPr/>
                </a:tc>
              </a:tr>
              <a:tr h="965839">
                <a:tc>
                  <a:txBody>
                    <a:bodyPr/>
                    <a:lstStyle/>
                    <a:p>
                      <a:r>
                        <a:rPr lang="cs-CZ" smtClean="0"/>
                        <a:t>l</a:t>
                      </a:r>
                      <a:r>
                        <a:rPr lang="cs-CZ" baseline="0" smtClean="0"/>
                        <a:t> – tko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</a:t>
                      </a:r>
                      <a:r>
                        <a:rPr lang="cs-CZ" baseline="0" smtClean="0"/>
                        <a:t> – sina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pol</a:t>
                      </a:r>
                      <a:r>
                        <a:rPr lang="cs-CZ" baseline="0" smtClean="0"/>
                        <a:t> – kat 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smtClean="0"/>
              <a:t>Poznáš jaké povolání mají dospělí ?</a:t>
            </a:r>
            <a:endParaRPr lang="cs-CZ" sz="320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5531969"/>
              </p:ext>
            </p:extLst>
          </p:nvPr>
        </p:nvGraphicFramePr>
        <p:xfrm>
          <a:off x="457200" y="1600200"/>
          <a:ext cx="3757610" cy="4900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7610"/>
              </a:tblGrid>
              <a:tr h="8167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16772">
                <a:tc>
                  <a:txBody>
                    <a:bodyPr/>
                    <a:lstStyle/>
                    <a:p>
                      <a:r>
                        <a:rPr lang="cs-CZ" smtClean="0"/>
                        <a:t>Majuje obrazy.</a:t>
                      </a:r>
                      <a:endParaRPr lang="cs-CZ"/>
                    </a:p>
                  </a:txBody>
                  <a:tcPr/>
                </a:tc>
              </a:tr>
              <a:tr h="816772">
                <a:tc>
                  <a:txBody>
                    <a:bodyPr/>
                    <a:lstStyle/>
                    <a:p>
                      <a:r>
                        <a:rPr lang="cs-CZ" smtClean="0"/>
                        <a:t>Doručuje</a:t>
                      </a:r>
                      <a:r>
                        <a:rPr lang="cs-CZ" baseline="0" smtClean="0"/>
                        <a:t> dopisy.</a:t>
                      </a:r>
                      <a:endParaRPr lang="cs-CZ"/>
                    </a:p>
                  </a:txBody>
                  <a:tcPr/>
                </a:tc>
              </a:tr>
              <a:tr h="816772">
                <a:tc>
                  <a:txBody>
                    <a:bodyPr/>
                    <a:lstStyle/>
                    <a:p>
                      <a:r>
                        <a:rPr lang="cs-CZ" dirty="0" smtClean="0"/>
                        <a:t>Chrání bezpečí lidí.</a:t>
                      </a:r>
                      <a:endParaRPr lang="cs-CZ" dirty="0"/>
                    </a:p>
                  </a:txBody>
                  <a:tcPr/>
                </a:tc>
              </a:tr>
              <a:tr h="816772">
                <a:tc>
                  <a:txBody>
                    <a:bodyPr/>
                    <a:lstStyle/>
                    <a:p>
                      <a:r>
                        <a:rPr lang="cs-CZ" dirty="0" smtClean="0"/>
                        <a:t>Stříhá vlasy</a:t>
                      </a:r>
                      <a:r>
                        <a:rPr lang="cs-CZ" dirty="0" smtClean="0"/>
                        <a:t>, holí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vousy.</a:t>
                      </a:r>
                      <a:endParaRPr lang="cs-CZ" dirty="0"/>
                    </a:p>
                  </a:txBody>
                  <a:tcPr/>
                </a:tc>
              </a:tr>
              <a:tr h="816772">
                <a:tc>
                  <a:txBody>
                    <a:bodyPr/>
                    <a:lstStyle/>
                    <a:p>
                      <a:r>
                        <a:rPr lang="cs-CZ" smtClean="0"/>
                        <a:t>Stará se o dodávky plynu.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Diagram 5"/>
          <p:cNvGraphicFramePr/>
          <p:nvPr/>
        </p:nvGraphicFramePr>
        <p:xfrm>
          <a:off x="4357686" y="1643050"/>
          <a:ext cx="4786314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Vymyslete větu se slovem v rámečku a napište ji.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401080" cy="48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4470"/>
                <a:gridCol w="6786610"/>
              </a:tblGrid>
              <a:tr h="48292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blízká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blýská</a:t>
                      </a:r>
                      <a:r>
                        <a:rPr lang="cs-CZ" baseline="0" smtClean="0"/>
                        <a:t> se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lísá</a:t>
                      </a:r>
                      <a:r>
                        <a:rPr lang="cs-CZ" baseline="0" smtClean="0"/>
                        <a:t> se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lysá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lyže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líže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lyska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r>
                        <a:rPr lang="cs-CZ" smtClean="0"/>
                        <a:t>líska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92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Ze slabik slož 6 vyjmenovaných slov a napiš je.</a:t>
            </a:r>
            <a:endParaRPr lang="cs-CZ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4543428" cy="1757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4476"/>
                <a:gridCol w="1514476"/>
                <a:gridCol w="1514476"/>
              </a:tblGrid>
              <a:tr h="43934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r>
                        <a:rPr lang="cs-CZ" smtClean="0"/>
                        <a:t>PO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SE</a:t>
                      </a:r>
                      <a:endParaRPr lang="cs-CZ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r>
                        <a:rPr lang="cs-CZ" smtClean="0"/>
                        <a:t>BLÝS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NĚK</a:t>
                      </a:r>
                      <a:endParaRPr lang="cs-CZ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r>
                        <a:rPr lang="cs-CZ" smtClean="0"/>
                        <a:t>PE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KAT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KAT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5214942" y="1571612"/>
          <a:ext cx="3548066" cy="1785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033"/>
                <a:gridCol w="1774033"/>
              </a:tblGrid>
              <a:tr h="44648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r>
                        <a:rPr lang="cs-CZ" smtClean="0"/>
                        <a:t>LY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ŠET</a:t>
                      </a:r>
                      <a:endParaRPr lang="cs-CZ"/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r>
                        <a:rPr lang="cs-CZ" smtClean="0"/>
                        <a:t>SLY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KO</a:t>
                      </a:r>
                      <a:endParaRPr lang="cs-CZ"/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r>
                        <a:rPr lang="cs-CZ" smtClean="0"/>
                        <a:t>LÝT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KO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428596" y="3571877"/>
          <a:ext cx="8358246" cy="2917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8246"/>
              </a:tblGrid>
              <a:tr h="41678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678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678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678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678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678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678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mtClean="0"/>
              <a:t>&lt;?xml version="1.0"?&gt;</a:t>
            </a:r>
          </a:p>
          <a:p>
            <a:r>
              <a:rPr lang="cs-CZ" smtClean="0"/>
              <a:t>Www.google.czhttp://www.google.cz/imgres?q=ply%C5%A1&amp;amp;um=1&amp;amp;hl=cs&amp;amp;biw=1366&amp;amp;bi</a:t>
            </a:r>
          </a:p>
          <a:p>
            <a:r>
              <a:rPr lang="cs-CZ" smtClean="0"/>
              <a:t>h=624&amp;amp;tbm=isch&amp;amp;tbnid=bXdh6hKj_XHiTM:&amp;amp;imgrefurl=http://www.globalek.com/velci-plysovi-p</a:t>
            </a:r>
          </a:p>
          <a:p>
            <a:r>
              <a:rPr lang="cs-CZ" smtClean="0"/>
              <a:t>si/&amp;amp;docid=DpCZo1Byoc5njM&amp;amp;imgurl=http://files.globalek.webnode.cz/200000968-1a3521b2e8/Ply</a:t>
            </a:r>
          </a:p>
          <a:p>
            <a:r>
              <a:rPr lang="cs-CZ" smtClean="0"/>
              <a:t>%2525C5%2525A1ov%2525C3%2525BD%252520pes%252520Mops%252520velk%2525C3%2525BD%25</a:t>
            </a:r>
          </a:p>
          <a:p>
            <a:r>
              <a:rPr lang="cs-CZ" smtClean="0"/>
              <a:t>252075,%252520115%252520cm.jpg&amp;amp;w=640&amp;amp;h=480&amp;amp;ei=mGtKT5OgOsmUOrPYrbgH&amp;amp;z</a:t>
            </a:r>
          </a:p>
          <a:p>
            <a:r>
              <a:rPr lang="cs-CZ" smtClean="0"/>
              <a:t>oom=1&amp;amp;iact=hc&amp;amp;vpx=768&amp;amp;vpy=146&amp;amp;dur=771&amp;amp;hovh=194&amp;amp;hovw=259&amp;amp;tx=</a:t>
            </a:r>
          </a:p>
          <a:p>
            <a:r>
              <a:rPr lang="cs-CZ" smtClean="0"/>
              <a:t>157&amp;amp;ty=111&amp;amp;sig=114641736266807516407&amp;amp;page=1&amp;amp;tbnh=128&amp;amp;tbnwWww.google.</a:t>
            </a:r>
          </a:p>
          <a:p>
            <a:r>
              <a:rPr lang="cs-CZ" smtClean="0"/>
              <a:t>czonline2012-02-26</a:t>
            </a:r>
          </a:p>
          <a:p>
            <a:r>
              <a:rPr lang="cs-CZ" smtClean="0"/>
              <a:t>Vlastní tvorba autora.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72</TotalTime>
  <Words>307</Words>
  <Application>Microsoft Office PowerPoint</Application>
  <PresentationFormat>Předvádění na obrazovce (4:3)</PresentationFormat>
  <Paragraphs>100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Technický</vt:lpstr>
      <vt:lpstr> </vt:lpstr>
      <vt:lpstr>Anotace</vt:lpstr>
      <vt:lpstr>Vyjmenovaná slova po L</vt:lpstr>
      <vt:lpstr>Přiřaď k vyjmenovaným slovům slova příbuzná.</vt:lpstr>
      <vt:lpstr>V následujících slovech doplň y, ý / i, í. Vyjmenovaná slova po L vyznač barevně.</vt:lpstr>
      <vt:lpstr>Poznáš jaké povolání mají dospělí ?</vt:lpstr>
      <vt:lpstr>Vymyslete větu se slovem v rámečku a napište ji.</vt:lpstr>
      <vt:lpstr>Ze slabik slož 6 vyjmenovaných slov a napiš je.</vt:lpstr>
      <vt:lpstr>Citace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Libor</dc:creator>
  <cp:lastModifiedBy>Martin Králík</cp:lastModifiedBy>
  <cp:revision>17</cp:revision>
  <dcterms:created xsi:type="dcterms:W3CDTF">2012-02-19T15:57:12Z</dcterms:created>
  <dcterms:modified xsi:type="dcterms:W3CDTF">2012-03-28T16:35:31Z</dcterms:modified>
</cp:coreProperties>
</file>