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92861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410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0609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9436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91987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300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7251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55041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59262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2365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64E07-7FAC-4668-8589-6E7A839744BA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E0922-508A-451C-AB67-8116C07AA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7104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>
                <a:lumMod val="87000"/>
                <a:lumOff val="13000"/>
                <a:alpha val="68000"/>
              </a:srgbClr>
            </a:gs>
            <a:gs pos="49000">
              <a:srgbClr val="FF7A00"/>
            </a:gs>
            <a:gs pos="81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64E07-7FAC-4668-8589-6E7A839744BA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E0922-508A-451C-AB67-8116C07AA6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6092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image" Target="../media/image26.wmf"/><Relationship Id="rId7" Type="http://schemas.openxmlformats.org/officeDocument/2006/relationships/image" Target="../media/image30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wmf"/><Relationship Id="rId5" Type="http://schemas.openxmlformats.org/officeDocument/2006/relationships/image" Target="../media/image28.wmf"/><Relationship Id="rId10" Type="http://schemas.openxmlformats.org/officeDocument/2006/relationships/image" Target="../media/image33.wmf"/><Relationship Id="rId4" Type="http://schemas.openxmlformats.org/officeDocument/2006/relationships/image" Target="../media/image27.wmf"/><Relationship Id="rId9" Type="http://schemas.openxmlformats.org/officeDocument/2006/relationships/image" Target="../media/image32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3528392"/>
          </a:xfrm>
        </p:spPr>
        <p:txBody>
          <a:bodyPr>
            <a:normAutofit fontScale="90000"/>
          </a:bodyPr>
          <a:lstStyle/>
          <a:p>
            <a:pPr algn="l"/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cs-CZ" sz="2200" b="1" dirty="0" smtClean="0"/>
              <a:t>NÁZEV ŠKOLY:</a:t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SPECIÁLNÍ ZÁKLADNÍ ŠKOLA A MATEŘSKÁ ŠKOLA VARNSDORF</a:t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AUTOR: MGR. JINDRA BENEŠOVÁ, 2011 – 10 – 31</a:t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NÁZEV: VY_12_INOVACE_35_ PÉČE O ZDRAVÍ</a:t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TÉMA: Pravidla pro dobré zdraví - Opakování</a:t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ČÍSLO PROJEKTU: CZ.1.07/1.4.00/21.0640</a:t>
            </a:r>
            <a: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cs-CZ" sz="2200" b="1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cs-CZ" sz="2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27584" y="4221088"/>
            <a:ext cx="6944816" cy="1872208"/>
          </a:xfrm>
        </p:spPr>
        <p:txBody>
          <a:bodyPr>
            <a:normAutofit/>
          </a:bodyPr>
          <a:lstStyle/>
          <a:p>
            <a:pPr algn="l"/>
            <a:endParaRPr lang="cs-CZ" sz="2000" b="1" dirty="0" smtClean="0">
              <a:solidFill>
                <a:srgbClr val="0070C0"/>
              </a:solidFill>
            </a:endParaRPr>
          </a:p>
          <a:p>
            <a:pPr algn="l"/>
            <a:r>
              <a:rPr lang="cs-CZ" sz="2000" b="1" dirty="0" smtClean="0">
                <a:solidFill>
                  <a:schemeClr val="tx1"/>
                </a:solidFill>
              </a:rPr>
              <a:t>Anotace: Materiál je určen pro 4. a 5. ročník, slouží k procvičení probrané látky a rozvoji čtenářské a informační gramotnosti </a:t>
            </a:r>
            <a:r>
              <a:rPr lang="cs-CZ" sz="2000" b="1" dirty="0" smtClean="0">
                <a:solidFill>
                  <a:schemeClr val="tx1"/>
                </a:solidFill>
              </a:rPr>
              <a:t>                   v </a:t>
            </a:r>
            <a:r>
              <a:rPr lang="cs-CZ" sz="2000" b="1" dirty="0" smtClean="0">
                <a:solidFill>
                  <a:schemeClr val="tx1"/>
                </a:solidFill>
              </a:rPr>
              <a:t>hodinách přírodovědy.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86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/>
              <a:t>Dodržování pravidel pro dobré zdraví</a:t>
            </a:r>
            <a:br>
              <a:rPr lang="cs-CZ" sz="3200" b="1" dirty="0" smtClean="0"/>
            </a:br>
            <a:r>
              <a:rPr lang="cs-CZ" sz="3200" b="1" dirty="0" smtClean="0"/>
              <a:t>Odpovídej na otázky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800" dirty="0" smtClean="0"/>
              <a:t>Proč je důležité čištění zubů a dodržování ústní hygieny?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Je nutné mýt si </a:t>
            </a:r>
            <a:r>
              <a:rPr lang="cs-CZ" sz="2800" dirty="0" smtClean="0"/>
              <a:t>ruce? </a:t>
            </a:r>
            <a:r>
              <a:rPr lang="cs-CZ" sz="2800" dirty="0" smtClean="0"/>
              <a:t>A</a:t>
            </a:r>
            <a:r>
              <a:rPr lang="cs-CZ" sz="2800" dirty="0" smtClean="0"/>
              <a:t> </a:t>
            </a:r>
            <a:r>
              <a:rPr lang="cs-CZ" sz="2800" dirty="0" smtClean="0"/>
              <a:t>kdy je to důležité?</a:t>
            </a:r>
          </a:p>
        </p:txBody>
      </p:sp>
      <p:pic>
        <p:nvPicPr>
          <p:cNvPr id="1026" name="Picture 2" descr="C:\Users\benesova\AppData\Local\Microsoft\Windows\Temporary Internet Files\Content.IE5\AM1I8PN9\MP9004228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2564904"/>
            <a:ext cx="3419872" cy="233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benesova\AppData\Local\Microsoft\Windows\Temporary Internet Files\Content.IE5\AM1I8PN9\MC9003432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212976"/>
            <a:ext cx="3598356" cy="2690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9609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/>
          </a:p>
        </p:txBody>
      </p:sp>
      <p:pic>
        <p:nvPicPr>
          <p:cNvPr id="2051" name="Picture 3" descr="C:\Users\benesova\AppData\Local\Microsoft\Windows\Temporary Internet Files\Content.IE5\AM1I8PN9\MP90042273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2780928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benesova\AppData\Local\Microsoft\Windows\Temporary Internet Files\Content.IE5\K0O7W0UI\MC9001133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124744"/>
            <a:ext cx="2749814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benesova\AppData\Local\Microsoft\Windows\Temporary Internet Files\Content.IE5\AM1I8PN9\MC90011343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212976"/>
            <a:ext cx="3124513" cy="304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benesova\AppData\Local\Microsoft\Windows\Temporary Internet Files\Content.IE5\DE4CGPLA\MC900440408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68964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39552" y="2335813"/>
            <a:ext cx="814511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udržuješ svůj oděv 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a 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boty v čistotě?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8709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3074" name="Picture 2" descr="C:\Users\benesova\AppData\Local\Microsoft\Windows\Temporary Internet Files\Content.IE5\DE4CGPLA\MP9004276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64904"/>
            <a:ext cx="2636912" cy="242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benesova\AppData\Local\Microsoft\Windows\Temporary Internet Files\Content.IE5\DE4CGPLA\MP90042761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599183"/>
            <a:ext cx="2954793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benesova\AppData\Local\Microsoft\Windows\Temporary Internet Files\Content.IE5\S7687CZ2\MP90042783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933056"/>
            <a:ext cx="3849454" cy="2704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07504" y="810578"/>
            <a:ext cx="890938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Je nutné používat kapesník?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07504" y="4985792"/>
            <a:ext cx="876985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Kdy je pro nás KAPESNÍK nejdůležitější?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2002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4098" name="Picture 2" descr="C:\Users\benesova\AppData\Local\Microsoft\Windows\Temporary Internet Files\Content.IE5\K0O7W0UI\MC9000895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0516" y="2708920"/>
            <a:ext cx="3744416" cy="3074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benesova\AppData\Local\Microsoft\Windows\Temporary Internet Files\Content.IE5\AM1I8PN9\MC9000896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052736"/>
            <a:ext cx="352839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benesova\AppData\Local\Microsoft\Windows\Temporary Internet Files\Content.IE5\K0O7W0UI\MP90043048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58235" y="5275560"/>
            <a:ext cx="1249869" cy="144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benesova\AppData\Local\Microsoft\Windows\Temporary Internet Files\Content.IE5\AM1I8PN9\MP90043077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60872" y="4340236"/>
            <a:ext cx="3563888" cy="246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8131" y="548680"/>
            <a:ext cx="893496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Jakým způsobem doma uklízíte?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674722" y="5899926"/>
            <a:ext cx="68042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Řekni, </a:t>
            </a:r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jak pomáháš?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1762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Je nutné v místnosti větrat?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5123" name="Picture 3" descr="C:\Users\benesova\AppData\Local\Microsoft\Windows\Temporary Internet Files\Content.IE5\K0O7W0UI\MP90039937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3573016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benesova\AppData\Local\Microsoft\Windows\Temporary Internet Files\Content.IE5\AM1I8PN9\MC9001989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85489" y="2780928"/>
            <a:ext cx="1785042" cy="1935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benesova\AppData\Local\Microsoft\Windows\Temporary Internet Files\Content.IE5\S7687CZ2\MC90032042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970528"/>
            <a:ext cx="913486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85596" y="1668350"/>
            <a:ext cx="782017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 znamená dobré </a:t>
            </a:r>
            <a:r>
              <a:rPr lang="cs-CZ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osvětlení?</a:t>
            </a:r>
            <a:endParaRPr lang="cs-CZ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981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 smtClean="0"/>
          </a:p>
        </p:txBody>
      </p:sp>
      <p:pic>
        <p:nvPicPr>
          <p:cNvPr id="6146" name="Picture 2" descr="C:\Users\benesova\AppData\Local\Microsoft\Windows\Temporary Internet Files\Content.IE5\DE4CGPLA\MP90030895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02612"/>
            <a:ext cx="3657600" cy="243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benesova\AppData\Local\Microsoft\Windows\Temporary Internet Files\Content.IE5\S7687CZ2\MC90037913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44341" y="2686050"/>
            <a:ext cx="1855318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benesova\AppData\Local\Microsoft\Windows\Temporary Internet Files\Content.IE5\K0O7W0UI\MP90039995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99659" y="1988840"/>
            <a:ext cx="3318872" cy="2308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benesova\AppData\Local\Microsoft\Windows\Temporary Internet Files\Content.IE5\K0O7W0UI\MP9004089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506215"/>
            <a:ext cx="3131840" cy="2318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67544" y="931724"/>
            <a:ext cx="748816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3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Kolik hodin denně je nutné spát?</a:t>
            </a:r>
            <a:endParaRPr lang="cs-CZ" sz="3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877578" y="4511986"/>
            <a:ext cx="477220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 ČEMU SLOUŽÍ PYŽAMO?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582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/>
          </a:p>
        </p:txBody>
      </p:sp>
      <p:pic>
        <p:nvPicPr>
          <p:cNvPr id="7170" name="Picture 2" descr="C:\Users\benesova\AppData\Local\Microsoft\Windows\Temporary Internet Files\Content.IE5\DE4CGPLA\MP90043930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2069976" cy="2621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benesova\AppData\Local\Microsoft\Windows\Temporary Internet Files\Content.IE5\S7687CZ2\MP90043871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196752"/>
            <a:ext cx="5357976" cy="3438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benesova\AppData\Local\Microsoft\Windows\Temporary Internet Files\Content.IE5\DE4CGPLA\MP90043878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2588" y="3645024"/>
            <a:ext cx="4349864" cy="300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benesova\AppData\Local\Microsoft\Windows\Temporary Internet Files\Content.IE5\S7687CZ2\MP90043870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149080"/>
            <a:ext cx="341376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33555" y="620688"/>
            <a:ext cx="875779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CO ZNAMENÁ JÍST PESTROU STRAVU?</a:t>
            </a:r>
            <a:endParaRPr lang="cs-CZ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5245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800" dirty="0"/>
          </a:p>
        </p:txBody>
      </p:sp>
      <p:pic>
        <p:nvPicPr>
          <p:cNvPr id="8194" name="Picture 2" descr="C:\Users\benesova\AppData\Local\Microsoft\Windows\Temporary Internet Files\Content.IE5\DE4CGPLA\MC9004465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7032" y="908720"/>
            <a:ext cx="1794967" cy="1124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Program Files (x86)\Microsoft Office\MEDIA\CAGCAT10\j0301480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44824"/>
            <a:ext cx="1798625" cy="1337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benesova\AppData\Local\Microsoft\Windows\Temporary Internet Files\Content.IE5\K0O7W0UI\MC9004464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715082"/>
            <a:ext cx="1169518" cy="17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benesova\AppData\Local\Microsoft\Windows\Temporary Internet Files\Content.IE5\AM1I8PN9\MC9004465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7396" y="2543403"/>
            <a:ext cx="1429207" cy="1771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benesova\AppData\Local\Microsoft\Windows\Temporary Internet Files\Content.IE5\S7687CZ2\MC90044655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7917" y="1844824"/>
            <a:ext cx="1617574" cy="1782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benesova\AppData\Local\Microsoft\Windows\Temporary Internet Files\Content.IE5\DE4CGPLA\MC90044650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49080"/>
            <a:ext cx="1682496" cy="17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Users\benesova\AppData\Local\Microsoft\Windows\Temporary Internet Files\Content.IE5\K0O7W0UI\MC90044650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2633" y="3459705"/>
            <a:ext cx="1783994" cy="114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C:\Users\benesova\AppData\Local\Microsoft\Windows\Temporary Internet Files\Content.IE5\AM1I8PN9\MC90044654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835031"/>
            <a:ext cx="1792224" cy="1499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C:\Users\benesova\AppData\Local\Microsoft\Windows\Temporary Internet Files\Content.IE5\S7687CZ2\MC900446544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122610"/>
            <a:ext cx="1773936" cy="924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046951" y="2005342"/>
            <a:ext cx="223965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SPORTUJEŠ?</a:t>
            </a:r>
            <a:endParaRPr lang="cs-CZ" sz="3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849558" y="4296970"/>
            <a:ext cx="351269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JAKÉ ZNÁŠ SPORTY?</a:t>
            </a:r>
            <a:endParaRPr lang="cs-CZ" sz="3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101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/>
              <a:t>POZOR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800" dirty="0"/>
          </a:p>
        </p:txBody>
      </p:sp>
      <p:pic>
        <p:nvPicPr>
          <p:cNvPr id="9218" name="Picture 2" descr="C:\Users\benesova\AppData\Local\Microsoft\Windows\Temporary Internet Files\Content.IE5\DE4CGPLA\MP9004074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6264" y="3151204"/>
            <a:ext cx="3072433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benesova\AppData\Local\Microsoft\Windows\Temporary Internet Files\Content.IE5\S7687CZ2\MP90017492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072908"/>
            <a:ext cx="24384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benesova\AppData\Local\Microsoft\Windows\Temporary Internet Files\Content.IE5\S7687CZ2\MP90017547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05064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benesova\AppData\Local\Microsoft\Windows\Temporary Internet Files\Content.IE5\DE4CGPLA\MP90030890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061422"/>
            <a:ext cx="3657600" cy="241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767133" y="2967335"/>
            <a:ext cx="16097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</a:t>
            </a:r>
            <a:endParaRPr lang="cs-CZ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671134" y="3896436"/>
            <a:ext cx="16097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</a:t>
            </a:r>
            <a:endParaRPr lang="cs-CZ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207638" y="4219601"/>
            <a:ext cx="16097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</a:t>
            </a:r>
            <a:endParaRPr lang="cs-CZ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31541" y="1213009"/>
            <a:ext cx="828092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DOKÁŽEŠ VYSVĚTLIT, PROČ JE ZDE VÝRAZNÉ </a:t>
            </a:r>
            <a:r>
              <a:rPr lang="cs-CZ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NE?</a:t>
            </a:r>
            <a:endParaRPr lang="cs-CZ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709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b="1" dirty="0" smtClean="0"/>
              <a:t>POUŽITÉ ZDROJE</a:t>
            </a:r>
            <a:endParaRPr lang="cs-CZ" sz="2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rgbClr val="0000FF"/>
                </a:solidFill>
                <a:ea typeface="Calibri"/>
                <a:cs typeface="Times New Roman"/>
                <a:hlinkClick r:id="rId2"/>
              </a:rPr>
              <a:t>Obrázky: www.office.</a:t>
            </a:r>
            <a:r>
              <a:rPr lang="cs-CZ" sz="2000" dirty="0" err="1" smtClean="0">
                <a:solidFill>
                  <a:srgbClr val="0000FF"/>
                </a:solidFill>
                <a:ea typeface="Calibri"/>
                <a:cs typeface="Times New Roman"/>
                <a:hlinkClick r:id="rId2"/>
              </a:rPr>
              <a:t>microsoft.com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Text je čerpán z učebnice pro 5.ročník ZŠ praktické</a:t>
            </a:r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48079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130</Words>
  <Application>Microsoft Office PowerPoint</Application>
  <PresentationFormat>Předvádění na obrazovce (4:3)</PresentationFormat>
  <Paragraphs>40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 NÁZEV ŠKOLY:  SPECIÁLNÍ ZÁKLADNÍ ŠKOLA A MATEŘSKÁ ŠKOLA VARNSDORF  AUTOR: MGR. JINDRA BENEŠOVÁ, 2011 – 10 – 31  NÁZEV: VY_12_INOVACE_35_ PÉČE O ZDRAVÍ  TÉMA: Pravidla pro dobré zdraví - Opakování  ČÍSLO PROJEKTU: CZ.1.07/1.4.00/21.0640 </vt:lpstr>
      <vt:lpstr>Dodržování pravidel pro dobré zdraví Odpovídej na otázky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POZOR</vt:lpstr>
      <vt:lpstr>POUŽITÉ ZDROJE</vt:lpstr>
    </vt:vector>
  </TitlesOfParts>
  <Company>Speciální školy Varnsdorf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 SPECIÁLNÍ ZÁKLADNÍ ŠKOLA A MATEŘSKÁ ŠKOLA VARNSDORF  AUTOR: MGR. JINDRA BENEŠOVÁ  NÁZEV: VY_12_INOVACE_31_ PÉČE O ZDRAVÍ  TÉMA: Pravidla pro dobré zdraví  ČÍSLO PROJEKTU: CZ.1.07/1.4.00/21.0640</dc:title>
  <dc:creator>benesova</dc:creator>
  <cp:lastModifiedBy>Dum</cp:lastModifiedBy>
  <cp:revision>15</cp:revision>
  <dcterms:created xsi:type="dcterms:W3CDTF">2011-10-22T16:26:15Z</dcterms:created>
  <dcterms:modified xsi:type="dcterms:W3CDTF">2012-03-28T17:15:05Z</dcterms:modified>
</cp:coreProperties>
</file>