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65" r:id="rId4"/>
    <p:sldId id="262" r:id="rId5"/>
    <p:sldId id="263" r:id="rId6"/>
    <p:sldId id="264" r:id="rId7"/>
    <p:sldId id="257" r:id="rId8"/>
    <p:sldId id="260" r:id="rId9"/>
    <p:sldId id="268" r:id="rId10"/>
    <p:sldId id="266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9" r:id="rId19"/>
    <p:sldId id="280" r:id="rId20"/>
    <p:sldId id="281" r:id="rId21"/>
    <p:sldId id="282" r:id="rId22"/>
    <p:sldId id="283" r:id="rId23"/>
    <p:sldId id="284" r:id="rId24"/>
    <p:sldId id="278" r:id="rId25"/>
    <p:sldId id="285" r:id="rId26"/>
    <p:sldId id="286" r:id="rId27"/>
    <p:sldId id="287" r:id="rId28"/>
    <p:sldId id="288" r:id="rId29"/>
    <p:sldId id="289" r:id="rId30"/>
    <p:sldId id="259" r:id="rId31"/>
    <p:sldId id="261" r:id="rId32"/>
    <p:sldId id="269" r:id="rId33"/>
    <p:sldId id="267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2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98D3"/>
    <a:srgbClr val="BC4542"/>
    <a:srgbClr val="FFCC00"/>
    <a:srgbClr val="F8A15A"/>
    <a:srgbClr val="C6B15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66" autoAdjust="0"/>
    <p:restoredTop sz="94676" autoAdjust="0"/>
  </p:normalViewPr>
  <p:slideViewPr>
    <p:cSldViewPr>
      <p:cViewPr varScale="1">
        <p:scale>
          <a:sx n="87" d="100"/>
          <a:sy n="87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128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64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911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28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480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831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759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193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367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448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412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98970-1486-41FF-BCA1-C011D82B764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3A34A-D45B-4C79-8FD8-2E6805386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968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1.wav"/><Relationship Id="rId7" Type="http://schemas.openxmlformats.org/officeDocument/2006/relationships/slide" Target="slide30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1.wav"/><Relationship Id="rId7" Type="http://schemas.openxmlformats.org/officeDocument/2006/relationships/slide" Target="slide31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audio" Target="../media/audio3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30.xml"/><Relationship Id="rId3" Type="http://schemas.openxmlformats.org/officeDocument/2006/relationships/audio" Target="../media/audio1.wav"/><Relationship Id="rId7" Type="http://schemas.openxmlformats.org/officeDocument/2006/relationships/image" Target="../media/image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slide" Target="slide32.xml"/><Relationship Id="rId5" Type="http://schemas.openxmlformats.org/officeDocument/2006/relationships/image" Target="../media/image4.png"/><Relationship Id="rId4" Type="http://schemas.openxmlformats.org/officeDocument/2006/relationships/audio" Target="../media/audio3.wav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5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7.wav"/><Relationship Id="rId7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audio" Target="../media/audio1.wa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s/6/e/4/e/1245696568353635238bloodsong_Chicken-RoundCartoon.svg.med.png" TargetMode="External"/><Relationship Id="rId2" Type="http://schemas.openxmlformats.org/officeDocument/2006/relationships/hyperlink" Target="http://www.clker.com/cliparts/f/f/6/c/11954458641265747371Gerald_G_KU_taraxacum_officinale.svg.med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img.vo.msecnd.net/en-us/images/MH900404613.jpg" TargetMode="External"/><Relationship Id="rId4" Type="http://schemas.openxmlformats.org/officeDocument/2006/relationships/hyperlink" Target="http://officeimg.vo.msecnd.net/en-us/images/MH90003851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E:\nápady\škola\kuř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847" y="3533951"/>
            <a:ext cx="1727200" cy="242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4283968" y="4879531"/>
            <a:ext cx="864096" cy="10801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691680" y="4470682"/>
            <a:ext cx="864096" cy="10801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020272" y="4624176"/>
            <a:ext cx="864096" cy="10801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 rot="15917831">
            <a:off x="3129440" y="5099048"/>
            <a:ext cx="864096" cy="10801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 rot="19150505">
            <a:off x="3419872" y="3933056"/>
            <a:ext cx="864096" cy="108012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1440" y="548680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Velikonoční procvičování násobilky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6030" y="2513504"/>
            <a:ext cx="32117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Autor : Martina Skalová</a:t>
            </a:r>
          </a:p>
          <a:p>
            <a:r>
              <a:rPr lang="cs-CZ" sz="2400" b="1" dirty="0" smtClean="0"/>
              <a:t>                   ZŠ Hlušice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10845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43026"/>
            <a:ext cx="7721281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Anotace: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zábavné procvičování a opakování násobilky 2, 3, 4, 5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p</a:t>
            </a:r>
            <a:r>
              <a:rPr lang="cs-CZ" b="1" dirty="0" smtClean="0"/>
              <a:t>rocvičovat mohou žáci sami u počítačů nebo frontálně u interaktivní tabule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možno zadat dětem k domácímu procvičování o velikonočních prázdninách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p</a:t>
            </a:r>
            <a:r>
              <a:rPr lang="cs-CZ" b="1" dirty="0" smtClean="0"/>
              <a:t>ro 2. ročník ZŠ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Listy 3 – 6:  </a:t>
            </a:r>
            <a:r>
              <a:rPr lang="cs-CZ" dirty="0" smtClean="0"/>
              <a:t>kliknout na vajíčko s daným násobkem (správná volba se projeví </a:t>
            </a:r>
          </a:p>
          <a:p>
            <a:r>
              <a:rPr lang="cs-CZ" dirty="0" smtClean="0"/>
              <a:t>spadnutím vajíčka do košíku a zvukovým signálem).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Listy 7 – 9: </a:t>
            </a:r>
            <a:r>
              <a:rPr lang="cs-CZ" dirty="0" smtClean="0"/>
              <a:t>kliknout na příklady , které patří k číslu na kvočně (správná i </a:t>
            </a:r>
          </a:p>
          <a:p>
            <a:r>
              <a:rPr lang="cs-CZ" dirty="0"/>
              <a:t>n</a:t>
            </a:r>
            <a:r>
              <a:rPr lang="cs-CZ" dirty="0" smtClean="0"/>
              <a:t>esprávná  volba se projeví animací).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List 10: </a:t>
            </a:r>
            <a:r>
              <a:rPr lang="cs-CZ" dirty="0" smtClean="0"/>
              <a:t>slovní úloha, nejprve slovní úlohu zobrazit, žáci se ji pokusí sami</a:t>
            </a:r>
          </a:p>
          <a:p>
            <a:r>
              <a:rPr lang="cs-CZ" dirty="0"/>
              <a:t>v</a:t>
            </a:r>
            <a:r>
              <a:rPr lang="cs-CZ" dirty="0" smtClean="0"/>
              <a:t>yřešit,  poté postupně odkrývat řešení úlohy (s výkladem).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Listy 11 </a:t>
            </a:r>
            <a:r>
              <a:rPr lang="cs-CZ" smtClean="0">
                <a:solidFill>
                  <a:srgbClr val="FF0000"/>
                </a:solidFill>
              </a:rPr>
              <a:t>– 29: </a:t>
            </a:r>
            <a:r>
              <a:rPr lang="cs-CZ" dirty="0" smtClean="0"/>
              <a:t>soutěž 2 družstev o body, možnost kontroly výsledku příkladu </a:t>
            </a:r>
          </a:p>
          <a:p>
            <a:r>
              <a:rPr lang="cs-CZ" dirty="0" smtClean="0"/>
              <a:t>kliknutím na vajíčko.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72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14783" y="2897828"/>
            <a:ext cx="5605983" cy="4487540"/>
            <a:chOff x="2123728" y="3068960"/>
            <a:chExt cx="4920183" cy="3988179"/>
          </a:xfrm>
        </p:grpSpPr>
        <p:pic>
          <p:nvPicPr>
            <p:cNvPr id="1030" name="Picture 6" descr="E:\nápady\škola\slepička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4445" y="3068960"/>
              <a:ext cx="4519803" cy="3479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E:\nápady\škola\Bez názvu 18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4556646"/>
              <a:ext cx="4920183" cy="2500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3" name="Ovál 32"/>
          <p:cNvSpPr/>
          <p:nvPr/>
        </p:nvSpPr>
        <p:spPr>
          <a:xfrm>
            <a:off x="1727684" y="2959231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296425" y="2731795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488324" y="805922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5807841" y="805922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39" name="Ovál 38"/>
          <p:cNvSpPr/>
          <p:nvPr/>
        </p:nvSpPr>
        <p:spPr>
          <a:xfrm>
            <a:off x="4466049" y="975006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41" name="Ovál 40"/>
          <p:cNvSpPr/>
          <p:nvPr/>
        </p:nvSpPr>
        <p:spPr>
          <a:xfrm>
            <a:off x="2267744" y="1042014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43" name="Ovál 42"/>
          <p:cNvSpPr/>
          <p:nvPr/>
        </p:nvSpPr>
        <p:spPr>
          <a:xfrm>
            <a:off x="1151620" y="1761860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755576" y="5098934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9" name="Ovál 58"/>
          <p:cNvSpPr/>
          <p:nvPr/>
        </p:nvSpPr>
        <p:spPr>
          <a:xfrm>
            <a:off x="622546" y="545755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5883087" y="1967524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62" name="Ovál 61"/>
          <p:cNvSpPr/>
          <p:nvPr/>
        </p:nvSpPr>
        <p:spPr>
          <a:xfrm>
            <a:off x="552837" y="2754378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6" name="Ovál 65"/>
          <p:cNvSpPr/>
          <p:nvPr/>
        </p:nvSpPr>
        <p:spPr>
          <a:xfrm>
            <a:off x="3203848" y="1860418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9772" y="332656"/>
            <a:ext cx="3515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Dej pod kvočnu vajíčka s </a:t>
            </a:r>
            <a:r>
              <a:rPr lang="cs-CZ" u="sng" dirty="0" smtClean="0">
                <a:solidFill>
                  <a:srgbClr val="FF0000"/>
                </a:solidFill>
              </a:rPr>
              <a:t>násobky 2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47739" y="6371220"/>
            <a:ext cx="17442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Klikni na správná vajíčka.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32686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C 0.00521 0.0088 0.01025 0.02523 0.01789 0.02986 C 0.02119 0.03959 0.01997 0.05 0.02379 0.05972 C 0.02414 0.07755 0.01875 0.10417 0.00903 0.11806 C 0.00487 0.12986 0.00122 0.14236 -0.00243 0.15463 C -0.0026 0.17176 -0.0026 0.1794 0.00487 0.1926 C 0.00504 0.19422 0.00539 0.19584 0.00573 0.19746 C 0.00625 0.19977 0.00712 0.20185 0.00764 0.20417 C 0.01007 0.21597 0.00678 0.2125 0.0125 0.21621 C 0.01268 0.21783 0.01355 0.21922 0.01337 0.22084 C 0.01303 0.22269 0.01077 0.22361 0.01042 0.22547 C 0.00886 0.2338 0.01059 0.2331 0.01441 0.23565 C 0.01719 0.24236 0.01737 0.24838 0.01997 0.25556 C 0.02153 0.27107 0.02049 0.28635 0.02188 0.30209 C 0.02101 0.31898 0.01841 0.34977 0.02466 0.36644 C 0.02622 0.38172 0.02396 0.37616 0.02917 0.38472 C 0.03091 0.40463 0.04323 0.40857 0.05105 0.42338 C 0.0573 0.43496 0.06025 0.44699 0.07136 0.45185 C 0.07448 0.45741 0.07483 0.46297 0.07969 0.46597 C 0.08195 0.46852 0.08542 0.46945 0.0875 0.47199 C 0.08907 0.47361 0.08907 0.47709 0.09046 0.47871 C 0.09237 0.48102 0.09723 0.4831 0.09723 0.48334 C 0.10105 0.48912 0.10296 0.49167 0.10834 0.49445 C 0.10938 0.49607 0.11007 0.49838 0.11164 0.49977 C 0.11424 0.50232 0.12049 0.50579 0.12049 0.50602 C 0.12119 0.50741 0.12136 0.50996 0.1224 0.51088 C 0.12448 0.5132 0.12934 0.51505 0.12934 0.51528 C 0.13039 0.51644 0.1316 0.5176 0.13264 0.51875 C 0.13369 0.51968 0.13525 0.51968 0.13594 0.52084 C 0.13664 0.52222 0.13594 0.52477 0.13681 0.52593 C 0.1375 0.52732 0.13907 0.52732 0.14028 0.52778 C 0.1415 0.52847 0.14358 0.5301 0.14358 0.53033 " pathEditMode="relative" rAng="394698" ptsTypes="fffffffffffffffffffffffffffffffA"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70" y="265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C 0.00034 0.00254 0.00052 0.00532 0.00121 0.00787 C 0.00173 0.00972 0.00312 0.01088 0.00347 0.01273 C 0.00625 0.02476 0.00642 0.03703 0.00955 0.04907 C 0.00868 0.06458 0.0059 0.08842 -0.00122 0.10162 C -0.00365 0.11111 -0.00695 0.1199 -0.01077 0.12847 C -0.01389 0.13588 -0.01545 0.14375 -0.0191 0.15069 C -0.01997 0.15416 -0.02257 0.15671 -0.02275 0.16018 C -0.02379 0.20046 -0.02188 0.19444 -0.01667 0.2206 C -0.0132 0.23819 -0.01754 0.23101 -0.01077 0.23958 C -0.00868 0.25023 -0.00729 0.26018 -0.00365 0.26967 C -0.00157 0.28078 0.00052 0.30092 0.00468 0.30949 C 0.00399 0.32476 0.00347 0.33518 0.00121 0.34907 C 0.00034 0.35439 0.00139 0.36088 -0.00122 0.36504 C -0.00243 0.36689 -0.00452 0.36713 -0.00608 0.36828 C -0.00729 0.37754 -0.0092 0.38426 -0.0132 0.39189 C -0.01459 0.3993 -0.01597 0.40694 -0.01788 0.41412 C -0.02014 0.43217 -0.02188 0.44814 -0.02275 0.46666 C -0.02014 0.47685 -0.01893 0.48865 -0.01198 0.49514 C -0.00816 0.50532 -0.00504 0.50833 0.00225 0.51412 C 0.00538 0.52037 0.00885 0.52314 0.01423 0.52523 C 0.02239 0.53611 0.03889 0.54583 0.05 0.55069 C 0.05694 0.55717 0.06441 0.56389 0.07257 0.56666 C 0.07795 0.57338 0.08455 0.57708 0.09166 0.57939 C 0.09739 0.58449 0.10173 0.58564 0.10833 0.58564 " pathEditMode="relative" ptsTypes="ffffffffffffffffffffffffA">
                                      <p:cBhvr>
                                        <p:cTn id="1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85185E-6 C -0.00191 0.00625 -0.0007 0.01019 0.00243 0.01574 C 0.00521 0.02963 0.00347 0.02384 0.00712 0.0331 C 0.00816 0.04283 0.00746 0.05417 0.01198 0.06227 C 0.01076 0.07709 0.0118 0.09653 0.00486 0.11019 C 0.0033 0.11759 -0.00052 0.12246 -0.00347 0.12894 C -0.00504 0.13218 -0.00504 0.13658 -0.00712 0.13912 C -0.00799 0.14028 -0.00938 0.14028 -0.01059 0.14074 C -0.01146 0.14306 -0.01181 0.14584 -0.01302 0.14792 C -0.01389 0.14931 -0.0158 0.14931 -0.01667 0.15093 C -0.02309 0.1625 -0.01233 0.15162 -0.02136 0.15949 C -0.02865 0.17384 -0.02066 0.16042 -0.03091 0.1713 C -0.03611 0.17662 -0.03959 0.18704 -0.04636 0.19005 C -0.04792 0.19607 -0.0507 0.20209 -0.05347 0.20741 C -0.05625 0.22384 -0.05486 0.21713 -0.05712 0.22778 C -0.0566 0.24329 -0.05834 0.26759 -0.04757 0.28009 C -0.04722 0.28195 -0.04722 0.28426 -0.04636 0.28588 C -0.04566 0.2875 -0.04358 0.28727 -0.04288 0.28866 C -0.04184 0.29074 -0.04236 0.29375 -0.04167 0.29607 C -0.04115 0.29815 -0.04028 0.3 -0.03924 0.30185 C -0.02795 0.32292 -0.04254 0.29398 -0.03212 0.31204 C -0.03021 0.31528 -0.029 0.31898 -0.02726 0.32222 C -0.02466 0.33287 -0.02847 0.32037 -0.02257 0.3294 C -0.02084 0.33195 -0.02049 0.33519 -0.01893 0.33796 C -0.01771 0.34306 -0.01684 0.34676 -0.01424 0.35116 C -0.01285 0.35996 -0.01163 0.36852 -0.01059 0.37732 C -0.01129 0.39421 -0.01094 0.41459 -0.01893 0.42963 C -0.02153 0.44213 -0.01788 0.4294 -0.02379 0.43959 C -0.02535 0.44213 -0.02587 0.4456 -0.02726 0.44861 C -0.02917 0.45718 -0.03038 0.45463 -0.03681 0.4588 C -0.0382 0.46528 -0.03993 0.46806 -0.04393 0.47315 C -0.04757 0.48611 -0.05243 0.49884 -0.05469 0.51204 C -0.0566 0.55 -0.05834 0.55371 -0.05591 0.58472 C -0.05538 0.59051 -0.04983 0.61111 -0.04757 0.61528 C -0.04323 0.62338 -0.03924 0.63195 -0.03924 0.64167 L -0.05226 0.65301 " pathEditMode="relative" rAng="0" ptsTypes="ffffffffffffffffffffffffffffffffffAA"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6" y="3266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39 0.01065 0.00243 0.01829 0.00712 0.02708 C 0.00868 0.03287 0.01111 0.0375 0.01319 0.04282 C 0.01458 0.05116 0.01614 0.05903 0.0191 0.06667 C 0.02135 0.07801 0.02448 0.08843 0.02621 0.1 C 0.02778 0.12523 0.02951 0.15579 0.01788 0.17778 C 0.01389 0.19907 0.01962 0.17153 0.01423 0.18889 C 0.01146 0.19792 0.01007 0.20764 0.0059 0.21597 C 0.0033 0.22732 0.00712 0.21389 0.00121 0.22384 C 0.00035 0.22523 0.00052 0.22708 0 0.2287 C -0.00191 0.23357 -0.00261 0.23357 -0.0059 0.23657 C -0.00764 0.24282 -0.00799 0.24699 -0.01302 0.24931 C -0.01545 0.2588 -0.0125 0.24884 -0.01788 0.26042 C -0.02153 0.26852 -0.02222 0.2757 -0.02743 0.28264 C -0.02847 0.28843 -0.02969 0.29421 -0.0309 0.3 C -0.03038 0.31227 -0.02899 0.34375 -0.0191 0.35232 C -0.01823 0.35556 -0.01736 0.3588 -0.01667 0.36204 C -0.01632 0.36412 -0.01649 0.36667 -0.01545 0.36829 C -0.01459 0.36968 -0.01302 0.36945 -0.01181 0.36991 C -0.00903 0.38125 -0.01163 0.37755 -0.0059 0.38264 C -0.00556 0.38403 -0.00417 0.3919 -0.00347 0.39375 C -0.00209 0.39699 0.00035 0.39977 0.00121 0.40324 C 0.00434 0.41551 0.00243 0.40995 0.00712 0.4206 C 0.00833 0.42755 0.01024 0.43241 0.01319 0.4382 C 0.01528 0.44745 0.0191 0.45579 0.02153 0.46505 C 0.02239 0.47222 0.02326 0.4787 0.025 0.48565 C 0.02448 0.49977 0.0276 0.52037 0.0191 0.53171 C 0.0184 0.53727 0.01753 0.54375 0.01666 0.54931 C 0.01562 0.55556 0.01319 0.56829 0.01319 0.56829 C 0.01389 0.57917 0.01441 0.58565 0.01666 0.59537 C 0.01736 0.59861 0.0191 0.60486 0.0191 0.60486 " pathEditMode="relative" ptsTypes="ffffffffffffffffffffffffffffffA">
                                      <p:cBhvr>
                                        <p:cTn id="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33333E-6 C 0.02066 0.0213 0.00643 0.0882 -0.03038 0.14792 C -0.06805 0.20903 -0.11406 0.24098 -0.13403 0.21945 C -0.15416 0.1963 -0.19982 0.22848 -0.23767 0.29051 C -0.2743 0.35047 -0.28889 0.41644 -0.26823 0.43773 " pathEditMode="relative" rAng="7753920" ptsTypes="fffff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2192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148E-6 C 0.00017 0.01019 -0.00885 0.08681 0.00937 0.11111 C 0.01215 0.1257 0.01007 0.12014 0.01424 0.12871 C 0.0158 0.13704 0.0184 0.14445 0.02378 0.14931 C 0.02535 0.15579 0.02674 0.15834 0.0309 0.16204 C 0.03264 0.16898 0.03385 0.1757 0.03559 0.18264 C 0.03715 0.20301 0.03281 0.2294 0.04167 0.24607 C 0.04305 0.25463 0.0441 0.26181 0.05 0.26667 C 0.05035 0.26875 0.04983 0.27153 0.05104 0.27315 C 0.05226 0.27477 0.05451 0.27361 0.0559 0.27477 C 0.05729 0.27593 0.05799 0.27824 0.05937 0.2794 C 0.06337 0.2831 0.06805 0.28588 0.07257 0.2875 C 0.08073 0.29445 0.08976 0.29769 0.09878 0.30162 C 0.10208 0.30857 0.10451 0.3081 0.11059 0.30972 C 0.11441 0.31297 0.11892 0.31412 0.12257 0.31759 C 0.12396 0.31875 0.12465 0.32107 0.12604 0.32222 C 0.1283 0.32384 0.13333 0.32547 0.13333 0.32547 C 0.13611 0.32801 0.14028 0.32917 0.14167 0.33334 C 0.1441 0.34005 0.14531 0.34352 0.15 0.34769 C 0.15139 0.35417 0.15347 0.35718 0.15712 0.36204 C 0.16007 0.38102 0.15555 0.3632 0.1618 0.37153 C 0.16302 0.37315 0.16319 0.37593 0.16424 0.37778 C 0.16562 0.38056 0.16701 0.38357 0.16892 0.38588 C 0.17517 0.39306 0.18802 0.39051 0.19392 0.39051 L 0.17604 0.39213 " pathEditMode="relative" ptsTypes="fffffffffffffffffffffffAA">
                                      <p:cBhvr>
                                        <p:cTn id="3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33" grpId="0" animBg="1"/>
      <p:bldP spid="35" grpId="0" animBg="1"/>
      <p:bldP spid="36" grpId="0" animBg="1"/>
      <p:bldP spid="37" grpId="0" animBg="1"/>
      <p:bldP spid="39" grpId="0" animBg="1"/>
      <p:bldP spid="41" grpId="0" animBg="1"/>
      <p:bldP spid="43" grpId="0" animBg="1"/>
      <p:bldP spid="52" grpId="0" animBg="1"/>
      <p:bldP spid="59" grpId="0" animBg="1"/>
      <p:bldP spid="61" grpId="0" animBg="1"/>
      <p:bldP spid="62" grpId="0" animBg="1"/>
      <p:bldP spid="6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63058" y="2852936"/>
            <a:ext cx="5605983" cy="4487540"/>
            <a:chOff x="2123728" y="3068960"/>
            <a:chExt cx="4920183" cy="3988179"/>
          </a:xfrm>
        </p:grpSpPr>
        <p:pic>
          <p:nvPicPr>
            <p:cNvPr id="1030" name="Picture 6" descr="E:\nápady\škola\slepička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4445" y="3068960"/>
              <a:ext cx="4519803" cy="3479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E:\nápady\škola\Bez názvu 18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4556646"/>
              <a:ext cx="4920183" cy="2500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4" name="Ovál 33"/>
          <p:cNvSpPr/>
          <p:nvPr/>
        </p:nvSpPr>
        <p:spPr>
          <a:xfrm>
            <a:off x="3084714" y="1938787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410521" y="1825501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4350552" y="1067230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1267014" y="1055215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1846177" y="3272771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870970" y="2435046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7788061" y="733038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995973" y="3140968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5580112" y="793169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64" name="Ovál 63"/>
          <p:cNvSpPr/>
          <p:nvPr/>
        </p:nvSpPr>
        <p:spPr>
          <a:xfrm>
            <a:off x="2411760" y="868670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3851920" y="2548917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08132" y="229842"/>
            <a:ext cx="3515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Dej pod kvočnu vajíčka s </a:t>
            </a:r>
            <a:r>
              <a:rPr lang="cs-CZ" u="sng" dirty="0" smtClean="0">
                <a:solidFill>
                  <a:srgbClr val="FF0000"/>
                </a:solidFill>
              </a:rPr>
              <a:t>násobky 5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236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96296E-6 C 0.00121 0.00231 0.00208 0.00555 0.00364 0.0074 C 0.00451 0.00879 0.00625 0.0081 0.00712 0.00949 C 0.01128 0.0162 0.01458 0.03611 0.01788 0.04236 C 0.01944 0.04514 0.02187 0.04583 0.02378 0.04791 C 0.02674 0.0618 0.03003 0.07569 0.03455 0.08819 C 0.03715 0.0956 0.04045 0.11134 0.04045 0.11157 C 0.0401 0.12291 0.0401 0.13449 0.03924 0.14606 C 0.03819 0.15949 0.03299 0.16203 0.02743 0.17106 C 0.03489 0.17523 0.02882 0.1787 0.025 0.18264 C 0.01858 0.19838 0.0217 0.18819 0.02378 0.225 C 0.02396 0.22916 0.02656 0.23495 0.02743 0.23842 C 0.02795 0.24051 0.02864 0.24444 0.02864 0.24467 " pathEditMode="relative" rAng="0" ptsTypes="ffffffffffffA">
                                      <p:cBhvr>
                                        <p:cTn id="2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4" y="1222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3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96296E-6 C 0.00139 0.00718 0.00191 0.01181 0.00695 0.01551 C 0.01181 0.02871 0.00469 0.00926 0.01111 0.02385 C 0.01441 0.02986 0.01476 0.03403 0.01997 0.03935 C 0.02344 0.05324 0.03143 0.08264 0.01684 0.08959 C 0.01389 0.10417 0.00052 0.11343 -0.00937 0.12014 C -0.01614 0.1301 -0.01736 0.1294 -0.02656 0.13449 C -0.03003 0.14306 -0.03576 0.14815 -0.03889 0.15718 C -0.03611 0.17361 -0.03437 0.1875 -0.02396 0.19792 C -0.02083 0.20579 -0.01232 0.21042 -0.0066 0.21644 C -0.00469 0.21829 -0.00416 0.2213 -0.00243 0.22315 C 0.00035 0.22662 0.00434 0.22871 0.0066 0.23241 C 0.01059 0.23866 0.01146 0.24283 0.01754 0.24723 C 0.01927 0.25417 0.02222 0.25533 0.0257 0.26088 C 0.03073 0.26875 0.03334 0.27662 0.03611 0.28611 C 0.03594 0.29885 0.03698 0.30255 0.03108 0.31204 C 0.02917 0.31945 0.03004 0.31968 0.02587 0.325 C 0.02275 0.32824 0.01719 0.33496 0.01719 0.33519 C 0.01528 0.34653 0.0184 0.3331 0.01285 0.34144 C 0.00243 0.35787 0.01858 0.34005 0.00781 0.35093 C 0.00452 0.35857 -0.00295 0.36343 -0.00885 0.36829 C -0.00955 0.36991 -0.01007 0.37176 -0.01094 0.37292 C -0.0118 0.37454 -0.01337 0.37523 -0.01406 0.37639 C -0.01528 0.37801 -0.01441 0.37963 -0.01493 0.38125 C -0.01736 0.38611 -0.02135 0.3926 -0.02448 0.39723 C -0.02795 0.41435 -0.02222 0.4426 -0.00729 0.45 C -0.00538 0.45648 -0.00503 0.45926 -0.00017 0.46227 C 0.00243 0.46736 0.00608 0.47176 0.00816 0.47732 C 0.00938 0.47986 0.00886 0.48334 0.01007 0.48611 C 0.01198 0.49028 0.01615 0.49283 0.01806 0.49676 C 0.02084 0.50255 0.02275 0.50695 0.02656 0.51227 C 0.03038 0.52523 0.0316 0.54283 0.02257 0.55278 C 0.02049 0.56412 0.01806 0.55949 0.01163 0.56598 C 0.00938 0.56829 0.00781 0.57223 0.00504 0.57292 C 0.00156 0.57431 -0.00486 0.57639 -0.00764 0.5794 C -0.01232 0.58357 -0.00972 0.58172 -0.01441 0.58449 C -0.0151 0.58681 -0.0151 0.58935 -0.01632 0.59121 C -0.02274 0.6007 -0.02031 0.58843 -0.02153 0.59908 C -0.01875 0.61574 -0.01597 0.62523 -0.0066 0.63704 C -0.00416 0.64398 0.00191 0.65139 0.00781 0.65255 C 0.01129 0.66135 0.0158 0.66366 0.02101 0.66968 C 0.02483 0.675 0.02361 0.67824 0.029 0.6794 C 0.02952 0.68102 0.02934 0.68264 0.03056 0.6838 C 0.03299 0.68681 0.03837 0.69121 0.03837 0.69144 " pathEditMode="relative" rAng="-362970" ptsTypes="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9" y="347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18519E-6 C -0.00209 0.00417 -0.00486 0.00788 -0.00608 0.01274 C -0.0066 0.01482 -0.00469 0.0169 -0.00486 0.01899 C -0.00538 0.02964 -0.0066 0.03542 -0.00834 0.04445 C -0.00695 0.05765 -0.00729 0.07292 2.5E-6 0.08265 C 0.00416 0.09862 0.01093 0.11482 0.02378 0.12061 C 0.03125 0.12825 0.03941 0.13612 0.04635 0.14445 C 0.05052 0.14931 0.05486 0.15626 0.05955 0.16042 C 0.0618 0.16251 0.06441 0.1632 0.06666 0.16505 C 0.075 0.18311 0.06215 0.15695 0.07257 0.17315 C 0.07691 0.1801 0.0783 0.18866 0.08333 0.19538 C 0.08507 0.20417 0.08489 0.20927 0.09045 0.21436 C 0.09583 0.24214 0.08784 0.26505 0.08559 0.29214 C 0.08698 0.30371 0.09062 0.31413 0.09288 0.32547 C 0.09462 0.33403 0.09288 0.34329 0.09288 0.35232 " pathEditMode="relative" ptsTypes="ffffffffffffffA">
                                      <p:cBhvr>
                                        <p:cTn id="4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22222E-6 C 0.00434 0.00949 0.00885 0.01991 0.01545 0.02616 C 0.01684 0.03842 0.01788 0.04537 0.02378 0.0544 C 0.02569 0.06111 0.02743 0.06551 0.02743 0.07338 C 0.02743 0.08935 0.02725 0.10509 0.02621 0.12083 C 0.02465 0.1456 0.00764 0.16041 -0.00486 0.17153 C -0.00955 0.17592 -0.0125 0.17986 -0.01788 0.18217 C -0.02344 0.18842 -0.02709 0.19259 -0.03091 0.20139 C -0.02969 0.23148 -0.02847 0.2368 -0.01667 0.25926 C -0.01354 0.27245 -0.01615 0.26736 -0.00955 0.275 C -0.0092 0.27662 -0.00677 0.28634 -0.00712 0.28727 C -0.00903 0.2919 -0.01268 0.29444 -0.01545 0.29791 C -0.02292 0.30671 -0.02917 0.31435 -0.0382 0.31875 C -0.04254 0.32546 -0.04827 0.33125 -0.05365 0.33634 C -0.05573 0.34537 -0.05868 0.3412 -0.06077 0.35046 C -0.0599 0.36528 -0.05816 0.38866 -0.04879 0.39768 C -0.04705 0.40717 -0.04584 0.40949 -0.04045 0.41504 C -0.03854 0.42338 -0.03837 0.4294 -0.03334 0.43449 C -0.03021 0.4412 -0.03004 0.44791 -0.02865 0.45555 C -0.02952 0.46828 -0.02952 0.48333 -0.03924 0.48727 C -0.04045 0.48889 -0.0415 0.49097 -0.04288 0.49236 C -0.04584 0.49514 -0.05243 0.49953 -0.05243 0.49977 C -0.05417 0.50671 -0.0566 0.50555 -0.06077 0.50995 C -0.06528 0.51458 -0.06841 0.51898 -0.07153 0.52546 C -0.07066 0.53634 -0.07066 0.54907 -0.06424 0.55532 C -0.06077 0.56597 -0.06302 0.57407 -0.06545 0.58541 C -0.06632 0.58958 -0.0691 0.59768 -0.0691 0.59791 " pathEditMode="relative" rAng="0" ptsTypes="ffffffffffffffffffffffffffA">
                                      <p:cBhvr>
                                        <p:cTn id="4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5" y="298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5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5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5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5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5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5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6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6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6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6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6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-4.07407E-6 C 0.00348 0.01551 0.00591 0.02987 0.00834 0.04514 C 0.0073 0.06945 0.00851 0.07315 -0.00382 0.07871 C -0.00764 0.08588 -0.0118 0.08704 -0.01701 0.08889 C -0.021 0.0926 -0.02482 0.09375 -0.02916 0.09584 C -0.03489 0.10232 -0.04323 0.10139 -0.04982 0.10232 C -0.05642 0.1044 -0.06267 0.10741 -0.06944 0.10926 C -0.07639 0.1176 -0.07291 0.11459 -0.07968 0.11922 C -0.08038 0.12292 -0.08229 0.1257 -0.08246 0.1294 C -0.08298 0.14445 -0.08246 0.16204 -0.07777 0.17477 C -0.07725 0.17894 -0.07517 0.18241 -0.075 0.18658 C -0.0743 0.21528 -0.07378 0.23635 -0.0901 0.2419 C -0.09687 0.25162 -0.10677 0.25787 -0.11527 0.26065 C -0.11823 0.26274 -0.12066 0.26598 -0.12361 0.26737 C -0.1309 0.27061 -0.13854 0.27153 -0.14618 0.27408 C -0.15382 0.28357 -0.15017 0.28125 -0.15642 0.28426 C -0.15764 0.29074 -0.16007 0.29074 -0.16284 0.29607 C -0.16354 0.29931 -0.16423 0.30255 -0.16475 0.30625 C -0.1651 0.30787 -0.1658 0.31088 -0.1658 0.31112 C -0.16614 0.31621 -0.16666 0.32639 -0.16666 0.32662 " pathEditMode="relative" rAng="0" ptsTypes="fffffffffffffffffffA">
                                      <p:cBhvr>
                                        <p:cTn id="7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90" y="163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42" grpId="0" animBg="1"/>
      <p:bldP spid="43" grpId="0" animBg="1"/>
      <p:bldP spid="53" grpId="0" animBg="1"/>
      <p:bldP spid="54" grpId="0" animBg="1"/>
      <p:bldP spid="56" grpId="0" animBg="1"/>
      <p:bldP spid="57" grpId="0" animBg="1"/>
      <p:bldP spid="61" grpId="0" animBg="1"/>
      <p:bldP spid="64" grpId="0" animBg="1"/>
      <p:bldP spid="6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63058" y="2852936"/>
            <a:ext cx="5605983" cy="4487540"/>
            <a:chOff x="2123728" y="3068960"/>
            <a:chExt cx="4920183" cy="3988179"/>
          </a:xfrm>
        </p:grpSpPr>
        <p:pic>
          <p:nvPicPr>
            <p:cNvPr id="1030" name="Picture 6" descr="E:\nápady\škola\slepička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4445" y="3068960"/>
              <a:ext cx="4519803" cy="3479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E:\nápady\škola\Bez názvu 18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4556646"/>
              <a:ext cx="4920183" cy="2500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4" name="Ovál 33"/>
          <p:cNvSpPr/>
          <p:nvPr/>
        </p:nvSpPr>
        <p:spPr>
          <a:xfrm>
            <a:off x="2519772" y="975006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092280" y="2178272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4070005" y="620688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467544" y="2190129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5" name="Ovál 54"/>
          <p:cNvSpPr/>
          <p:nvPr/>
        </p:nvSpPr>
        <p:spPr>
          <a:xfrm>
            <a:off x="7734200" y="3327988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1663058" y="2335470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78561" y="3825802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27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3540615" y="1779352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7338156" y="786834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5883087" y="1967524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1299860" y="786834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5369352" y="1020669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74786" y="184305"/>
            <a:ext cx="3515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Dej pod kvočnu vajíčka s </a:t>
            </a:r>
            <a:r>
              <a:rPr lang="cs-CZ" u="sng" dirty="0" smtClean="0">
                <a:solidFill>
                  <a:srgbClr val="FF0000"/>
                </a:solidFill>
              </a:rPr>
              <a:t>násobky 3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028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0069 0.00579 -0.00035 0.01274 0.00225 0.0176 C 0.01163 0.03542 0.01892 0.05301 0.03455 0.06204 C 0.03663 0.0713 0.03368 0.06274 0.04166 0.06829 C 0.0559 0.07801 0.03385 0.06945 0.05 0.07477 C 0.05364 0.07801 0.05816 0.0794 0.0618 0.08264 C 0.06302 0.08357 0.06302 0.08635 0.06423 0.08727 C 0.07048 0.0919 0.08819 0.09723 0.09514 0.09838 C 0.10399 0.10186 0.11406 0.10186 0.12257 0.10649 C 0.12812 0.1095 0.13385 0.11204 0.13923 0.11598 C 0.14375 0.11922 0.14739 0.12315 0.15225 0.12547 C 0.15642 0.13357 0.15764 0.13102 0.16059 0.14144 C 0.16198 0.15394 0.16389 0.16528 0.16545 0.17778 C 0.16597 0.18889 0.16371 0.20139 0.16788 0.21112 C 0.16875 0.21297 0.17031 0.21413 0.17135 0.21598 C 0.17239 0.21783 0.17378 0.22223 0.17378 0.22223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7.40741E-7 C 0.00833 0.00463 0.0132 0.01158 0.01892 0.02061 C 0.02188 0.02524 0.02726 0.03496 0.02726 0.03496 C 0.02865 0.04283 0.03264 0.04815 0.03455 0.05556 C 0.03403 0.06065 0.03316 0.08588 0.02969 0.09537 C 0.02899 0.09723 0.02708 0.09815 0.02622 0.1 C 0.02205 0.10787 0.01945 0.11736 0.01545 0.12547 C 0.01389 0.13565 0.01215 0.1382 0.00712 0.14607 C 0.00226 0.15371 0.00156 0.16065 -0.00486 0.16667 C -0.0066 0.17547 -0.00955 0.17686 -0.01545 0.18102 C -0.0224 0.19561 -0.01788 0.1926 -0.02621 0.19537 C -0.02778 0.20139 -0.02934 0.2044 -0.03333 0.20811 C -0.03455 0.21598 -0.0375 0.2213 -0.03941 0.22871 C -0.03871 0.2419 -0.04062 0.26274 -0.03108 0.27153 C -0.02917 0.28195 -0.02812 0.28658 -0.02378 0.29537 C -0.02309 0.29861 -0.02222 0.30162 -0.02153 0.30486 C -0.02118 0.30649 -0.02031 0.30949 -0.02031 0.30949 C -0.02066 0.31806 -0.01979 0.36459 -0.02743 0.37477 C -0.02986 0.38426 -0.03229 0.39283 -0.03576 0.40162 C -0.03906 0.41922 -0.03368 0.39885 -0.04167 0.40949 C -0.04219 0.41019 -0.04462 0.41991 -0.04531 0.42223 C -0.05104 0.46713 -0.04531 0.52963 -0.04531 0.57616 " pathEditMode="relative" ptsTypes="fffffffffffffffffffffA">
                                      <p:cBhvr>
                                        <p:cTn id="1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3.7037E-6 C 0.00242 0.00972 0.00538 0.01828 0.01076 0.02546 C 0.01302 0.03287 0.01631 0.03727 0.01909 0.04444 C 0.0217 0.05833 0.0184 0.04444 0.02274 0.05555 C 0.02517 0.06203 0.02552 0.06852 0.02864 0.07477 C 0.0302 0.0831 0.02986 0.0912 0.03333 0.09861 C 0.03367 0.1044 0.03402 0.11018 0.03454 0.11597 C 0.03558 0.12824 0.03819 0.15254 0.03819 0.15254 C 0.0368 0.175 0.03923 0.19328 0.02986 0.21111 C 0.02725 0.22176 0.02656 0.22986 0.01909 0.23657 C 0.01579 0.24282 0.01354 0.24861 0.00954 0.25416 C 0.00624 0.26782 -0.00122 0.27569 -0.00938 0.28426 C -0.01251 0.29097 -0.01407 0.29745 -0.01893 0.30162 C -0.02275 0.31203 -0.02848 0.31898 -0.03334 0.3287 C -0.03664 0.34328 -0.0349 0.35787 -0.03091 0.37153 C -0.02917 0.37731 -0.02379 0.3875 -0.02379 0.3875 C -0.02223 0.39328 -0.02153 0.39815 -0.01893 0.40324 C -0.01719 0.41412 -0.01389 0.4243 -0.01181 0.43495 C -0.0106 0.44143 -0.00834 0.45416 -0.00834 0.45416 C -0.00938 0.47291 -0.01233 0.49375 -0.02501 0.50486 C -0.02987 0.51551 -0.03369 0.53078 -0.0356 0.54305 C -0.03525 0.55092 -0.0356 0.55903 -0.03438 0.56643 C -0.03403 0.56875 -0.03178 0.56967 -0.03091 0.57153 C -0.02726 0.58055 -0.02969 0.58379 -0.02379 0.58889 C -0.02119 0.59907 -0.01511 0.60879 -0.01181 0.61921 C -0.01129 0.6206 -0.01112 0.62245 -0.0106 0.62361 C -0.0099 0.62546 -0.00903 0.62708 -0.00834 0.62847 C -0.00782 0.63009 -0.00712 0.63333 -0.00712 0.63333 " pathEditMode="relative" ptsTypes="fffffffffffffffffffffffffffA">
                                      <p:cBhvr>
                                        <p:cTn id="1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9 2.96296E-6 C 0.00052 0.00023 0.00208 0.00023 0.00295 0.00139 C 0.00365 0.00231 0.00833 0.01481 0.00903 0.01666 C 0.01007 0.01967 0.00955 0.02384 0.01146 0.02592 C 0.01302 0.02754 0.01476 0.02916 0.01632 0.03078 C 0.01771 0.03958 0.01962 0.04629 0.02378 0.05393 C 0.02656 0.07407 0.02795 0.09652 0.01753 0.11227 C 0.01406 0.11782 0.01389 0.12222 0.00903 0.12639 C 0.00729 0.12986 0.0066 0.13426 0.00417 0.13703 C 0.00208 0.13958 -0.00052 0.1412 -0.00313 0.14305 C -0.00434 0.14421 -0.00677 0.14629 -0.00677 0.14652 C -0.00712 0.14791 -0.00694 0.15023 -0.00799 0.15092 C -0.01094 0.15347 -0.01788 0.15555 -0.01788 0.15578 C -0.02101 0.16203 -0.02778 0.16551 -0.03368 0.16782 C -0.03646 0.17361 -0.03854 0.175 -0.0434 0.17708 C -0.04878 0.18819 -0.04219 0.17592 -0.04948 0.18495 C -0.05399 0.19051 -0.05417 0.19745 -0.0592 0.20185 C -0.06128 0.20949 -0.06111 0.21435 -0.06649 0.21875 C -0.07205 0.24652 -0.06701 0.27083 -0.06163 0.29745 C -0.06024 0.32129 -0.05868 0.34514 -0.06649 0.3669 C -0.06944 0.375 -0.06892 0.38032 -0.07517 0.38541 C -0.07795 0.39629 -0.07517 0.39352 -0.08108 0.39629 C -0.08542 0.41227 -0.0783 0.38796 -0.08611 0.40532 C -0.08698 0.40717 -0.08628 0.40995 -0.08715 0.4118 C -0.08889 0.41504 -0.09236 0.41643 -0.09462 0.41944 C -0.09722 0.42986 -0.09358 0.41805 -0.09948 0.42708 C -0.10313 0.43287 -0.10278 0.43657 -0.10799 0.44097 C -0.11094 0.45185 -0.1066 0.43889 -0.11406 0.44861 C -0.1184 0.4544 -0.11615 0.45764 -0.12378 0.46088 C -0.12656 0.4662 -0.1349 0.47338 -0.1349 0.47361 C -0.13819 0.4794 -0.14427 0.48356 -0.14948 0.48727 C -0.15347 0.49027 -0.15764 0.49328 -0.16163 0.49652 C -0.16302 0.49745 -0.16528 0.49953 -0.16528 0.49977 C -0.17031 0.5081 -0.17153 0.50602 -0.17882 0.51018 C -0.18177 0.52569 -0.17726 0.51018 -0.18351 0.51805 C -0.18889 0.52477 -0.18993 0.53472 -0.19583 0.53981 C -0.19774 0.54652 -0.19601 0.54791 -0.20191 0.55046 C -0.20486 0.56157 -0.20816 0.57152 -0.21042 0.58287 C -0.20608 0.59838 -0.20747 0.62731 -0.21892 0.63842 C -0.22066 0.64699 -0.22465 0.65416 -0.22882 0.66134 C -0.2309 0.66944 -0.23524 0.67315 -0.23854 0.68009 C -0.23941 0.68217 -0.23993 0.68402 -0.2408 0.68611 C -0.24149 0.68773 -0.24323 0.69097 -0.24323 0.69097 " pathEditMode="relative" rAng="0" ptsTypes="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94" y="3453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C 0.00278 0.01482 8.33333E-7 0.00973 0.00608 0.01736 C 0.00747 0.02801 0.0092 0.03843 0.01077 0.04908 C 0.01025 0.06505 0.01198 0.09723 0.00365 0.11273 C 0.00226 0.12385 -0.00087 0.13449 -0.00468 0.14445 C -0.00607 0.14792 -0.00573 0.15209 -0.00712 0.15556 C -0.00902 0.16019 -0.01215 0.16366 -0.01423 0.16829 C -0.0158 0.17824 -0.01649 0.18056 -0.02135 0.18889 C -0.02482 0.20741 -0.02413 0.19838 -0.03212 0.21273 C -0.03368 0.21898 -0.03489 0.22176 -0.03923 0.22523 C -0.04323 0.23241 -0.04652 0.23889 -0.04878 0.24746 C -0.04791 0.25787 -0.04722 0.27824 -0.04392 0.29051 C -0.04288 0.29445 -0.04045 0.29769 -0.03923 0.30162 C -0.0375 0.30672 -0.03698 0.31227 -0.03559 0.31736 C -0.03593 0.32639 -0.03611 0.33542 -0.0368 0.34445 C -0.03715 0.34931 -0.03975 0.35139 -0.04166 0.35556 C -0.05 0.37338 -0.06232 0.38056 -0.07725 0.38565 C -0.0842 0.38542 -0.12934 0.37801 -0.14166 0.38889 C -0.14236 0.39051 -0.14357 0.39167 -0.14392 0.39352 C -0.14514 0.39861 -0.14479 0.4044 -0.14635 0.40949 C -0.14861 0.41644 -0.15486 0.41736 -0.15955 0.41898 C -0.16198 0.42431 -0.1618 0.4257 -0.1618 0.42223 " pathEditMode="relative" ptsTypes="fffffffffffffffffffff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7.40741E-7 C 0.00625 0.00486 0.0059 0.01273 0.00972 0.01991 C 0.01198 0.02917 0.0092 0.01898 0.01441 0.03218 C 0.01667 0.03796 0.01771 0.04491 0.02014 0.05046 C 0.02465 0.06088 0.02865 0.06852 0.03212 0.07963 C 0.03177 0.08843 0.03403 0.12292 0.02379 0.13171 C 0.01979 0.14213 0.01893 0.14907 0.00972 0.15162 C 0.00712 0.1618 0.01077 0.15208 0.00486 0.15787 C 0.00382 0.15903 0.00365 0.16157 0.00243 0.1625 C -0.00035 0.16481 -0.00382 0.16505 -0.00677 0.16713 C -0.01041 0.17407 -0.01232 0.17153 -0.01753 0.17616 C -0.02014 0.18171 -0.02708 0.18773 -0.0316 0.19167 C -0.03715 0.20255 -0.03403 0.19884 -0.03975 0.20393 C -0.0401 0.20602 -0.04045 0.2081 -0.04097 0.20995 C -0.04166 0.21319 -0.0434 0.21921 -0.0434 0.21944 C -0.04236 0.23032 -0.04323 0.23611 -0.0375 0.24398 C -0.03559 0.25093 -0.03281 0.25787 -0.02812 0.26227 C -0.02673 0.27083 -0.025 0.27893 -0.02222 0.2868 C -0.02361 0.29884 -0.0217 0.30833 -0.02934 0.31435 C -0.03281 0.3243 -0.04132 0.34005 -0.0493 0.34375 C -0.06059 0.35486 -0.05486 0.35139 -0.0658 0.35579 C -0.06996 0.36134 -0.07274 0.36481 -0.07882 0.36643 C -0.08646 0.37708 -0.09774 0.37986 -0.10816 0.38356 C -0.11406 0.39421 -0.1059 0.38171 -0.11649 0.38958 C -0.11771 0.39051 -0.11788 0.39305 -0.11892 0.39421 C -0.11979 0.39514 -0.12118 0.39514 -0.12222 0.39583 C -0.12482 0.39768 -0.12951 0.40185 -0.12951 0.40208 C -0.13541 0.42847 -0.14045 0.45509 -0.146 0.48171 C -0.14774 0.49005 -0.15052 0.4956 -0.15312 0.50324 C -0.15486 0.50833 -0.15295 0.50787 -0.15521 0.50787 " pathEditMode="relative" rAng="0" ptsTypes="fffffffffffffffffffffffffffffA">
                                      <p:cBhvr>
                                        <p:cTn id="3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76" y="2541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3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3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3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3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4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4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4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4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5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5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5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5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6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6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6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6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7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7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7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7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7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43" grpId="0" animBg="1"/>
      <p:bldP spid="52" grpId="0" animBg="1"/>
      <p:bldP spid="55" grpId="0" animBg="1"/>
      <p:bldP spid="56" grpId="0" animBg="1"/>
      <p:bldP spid="58" grpId="0" animBg="1"/>
      <p:bldP spid="59" grpId="0" animBg="1"/>
      <p:bldP spid="60" grpId="0" animBg="1"/>
      <p:bldP spid="61" grpId="0" animBg="1"/>
      <p:bldP spid="65" grpId="0" animBg="1"/>
      <p:bldP spid="6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73108" y="2846040"/>
            <a:ext cx="5605983" cy="4487540"/>
            <a:chOff x="2123728" y="3068960"/>
            <a:chExt cx="4920183" cy="3988179"/>
          </a:xfrm>
        </p:grpSpPr>
        <p:pic>
          <p:nvPicPr>
            <p:cNvPr id="1030" name="Picture 6" descr="E:\nápady\škola\slepička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4445" y="3068960"/>
              <a:ext cx="4519803" cy="3479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E:\nápady\škola\Bez názvu 18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4556646"/>
              <a:ext cx="4920183" cy="2500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3" name="Ovál 32"/>
          <p:cNvSpPr/>
          <p:nvPr/>
        </p:nvSpPr>
        <p:spPr>
          <a:xfrm>
            <a:off x="712235" y="991348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862266" y="1186171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866249" y="581128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5002290" y="965592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43" name="Ovál 42"/>
          <p:cNvSpPr/>
          <p:nvPr/>
        </p:nvSpPr>
        <p:spPr>
          <a:xfrm>
            <a:off x="2104627" y="2204492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3881645" y="1549549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359583" y="2178689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7313735" y="3806071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1079205" y="2852936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27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8101361" y="2458229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158910" y="1551983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3654354" y="2790419"/>
            <a:ext cx="792088" cy="992518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9772" y="332656"/>
            <a:ext cx="3515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Dej pod kvočnu vajíčka s </a:t>
            </a:r>
            <a:r>
              <a:rPr lang="cs-CZ" u="sng" dirty="0" smtClean="0">
                <a:solidFill>
                  <a:srgbClr val="FF0000"/>
                </a:solidFill>
              </a:rPr>
              <a:t>násobky 4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245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365 0.02408 0.00139 0.04884 0.00469 0.07292 C 0.00556 0.07963 0.00973 0.08426 0.01181 0.09028 C 0.01459 0.09861 0.01407 0.1044 0.02136 0.10787 C 0.02639 0.12107 0.03438 0.1331 0.04393 0.14121 C 0.04497 0.14213 0.04636 0.14213 0.04757 0.14283 C 0.04966 0.14422 0.05157 0.14584 0.05348 0.14746 C 0.06424 0.15718 0.05799 0.15417 0.06546 0.15695 C 0.07657 0.16759 0.07049 0.16343 0.08334 0.16968 C 0.08959 0.17292 0.09566 0.1794 0.10226 0.18241 C 0.1073 0.18912 0.11407 0.19167 0.12014 0.19676 C 0.12414 0.20347 0.12969 0.2088 0.13559 0.2125 C 0.1382 0.22292 0.13455 0.21297 0.14046 0.21898 C 0.1415 0.22014 0.14184 0.22222 0.14289 0.22361 C 0.14514 0.22662 0.14775 0.22871 0.15 0.23172 C 0.1507 0.2338 0.15105 0.23634 0.15226 0.23797 C 0.15348 0.23959 0.15608 0.23935 0.15712 0.24121 C 0.16476 0.2544 0.15487 0.24861 0.16302 0.25232 C 0.16563 0.26898 0.16546 0.27361 0.16667 0.29514 C 0.16719 0.30486 0.1658 0.31273 0.17257 0.31574 C 0.17466 0.32454 0.17917 0.32986 0.18542 0.33334 C 0.18837 0.33866 0.19063 0.34074 0.19497 0.34283 C 0.19896 0.35023 0.20487 0.34908 0.21059 0.35232 C 0.21632 0.35556 0.2191 0.36042 0.225 0.36343 C 0.22761 0.36713 0.23125 0.37014 0.23316 0.37454 C 0.23646 0.38079 0.23733 0.38658 0.2415 0.3919 C 0.24549 0.41806 0.24289 0.44283 0.25469 0.46505 C 0.2573 0.46991 0.25747 0.47824 0.26042 0.48241 C 0.26233 0.48496 0.26563 0.48519 0.26771 0.48727 C 0.26806 0.48935 0.26771 0.4919 0.26893 0.49352 C 0.26962 0.49491 0.27153 0.49422 0.27257 0.49514 C 0.27882 0.49977 0.28525 0.50602 0.29046 0.5125 " pathEditMode="relative" ptsTypes="fffffffffffffffffffffffffffffffA">
                                      <p:cBhvr>
                                        <p:cTn id="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26 0.00925 -0.00069 0.00138 0.00591 0.00648 C 0.0073 0.00763 0.00816 0.00972 0.00955 0.01111 C 0.01181 0.01342 0.01667 0.01759 0.01667 0.01759 C 0.01702 0.01921 0.01702 0.02106 0.01789 0.02222 C 0.01875 0.02337 0.02066 0.02245 0.02136 0.02384 C 0.0224 0.02546 0.02171 0.02824 0.02257 0.03009 C 0.02396 0.03333 0.02743 0.03611 0.02969 0.03819 C 0.03143 0.04467 0.03403 0.05138 0.03681 0.05717 C 0.04063 0.07708 0.03924 0.10972 0.02969 0.1287 C 0.0283 0.13611 0.02674 0.14375 0.025 0.15092 C 0.02552 0.16087 0.02292 0.18009 0.03212 0.18425 C 0.03247 0.18587 0.03247 0.18773 0.03334 0.18888 C 0.03421 0.19004 0.03612 0.18912 0.03681 0.1905 C 0.03785 0.19212 0.03716 0.1949 0.03802 0.19675 C 0.03889 0.19884 0.04046 0.2 0.04167 0.20162 C 0.04462 0.20995 0.04896 0.21574 0.05469 0.2206 C 0.05747 0.22615 0.06007 0.22962 0.06424 0.23333 C 0.06737 0.24606 0.06268 0.23148 0.06893 0.23981 C 0.07622 0.24953 0.06667 0.24398 0.075 0.24768 C 0.07657 0.25393 0.07796 0.25671 0.08212 0.26041 C 0.08473 0.27777 0.08351 0.27106 0.08559 0.28101 C 0.0849 0.30671 0.08681 0.31597 0.08212 0.33495 C 0.08299 0.35046 0.08264 0.35949 0.09046 0.3699 C 0.09219 0.37615 0.09462 0.37893 0.09879 0.38263 C 0.10087 0.39305 0.10868 0.39814 0.11546 0.40324 C 0.12518 0.41041 0.13316 0.41851 0.14393 0.42222 C 0.14705 0.42847 0.15052 0.43101 0.15591 0.43333 C 0.15625 0.43495 0.15608 0.43703 0.15712 0.43819 C 0.15816 0.43935 0.16858 0.44398 0.17014 0.44444 C 0.17448 0.44814 0.17882 0.45023 0.18334 0.45393 C 0.18976 0.45925 0.19618 0.46481 0.20348 0.46828 C 0.20903 0.47569 0.21389 0.47708 0.22136 0.48101 C 0.22726 0.49212 0.2191 0.47916 0.22969 0.48726 C 0.23212 0.48912 0.23403 0.49837 0.23559 0.50162 C 0.23594 0.52013 0.23577 0.53865 0.23681 0.55717 C 0.23785 0.57546 0.25278 0.58356 0.26302 0.5905 " pathEditMode="relative" ptsTypes="ffffffffffffffffffffffffffffffffffff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3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3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3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3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11111E-6 C 0.00017 -1.11111E-6 0.00833 0.00185 0.00955 0.00278 C 0.01059 0.00394 0.01076 0.00602 0.0118 0.00741 C 0.01285 0.00857 0.01423 0.00926 0.01545 0.01019 C 0.01719 0.01644 0.0184 0.02338 0.02135 0.02917 C 0.02361 0.04005 0.021 0.06019 0.01545 0.07014 C 0.01319 0.07847 0.01007 0.08542 0.00833 0.09375 C 0.00868 0.10023 0.00868 0.10648 0.00955 0.11273 C 0.01076 0.1213 0.0217 0.13495 0.02621 0.1419 C 0.02656 0.14352 0.02656 0.14537 0.02743 0.14653 C 0.0283 0.14745 0.03021 0.14653 0.0309 0.14792 C 0.03837 0.15972 0.0243 0.14884 0.0368 0.15695 C 0.03923 0.16574 0.03611 0.15741 0.04166 0.16412 C 0.04531 0.16852 0.04583 0.17222 0.05121 0.17431 C 0.05243 0.17593 0.0533 0.17778 0.05469 0.17894 C 0.05573 0.17963 0.05729 0.17917 0.05833 0.18033 C 0.06354 0.18542 0.06666 0.19398 0.07014 0.20093 C 0.06927 0.23125 0.07326 0.24861 0.05243 0.26528 C 0.04948 0.27616 0.05364 0.26343 0.04757 0.27269 C 0.04687 0.27384 0.04687 0.2757 0.04635 0.27685 C 0.0441 0.28264 0.04132 0.28704 0.03923 0.29306 C 0.04028 0.30671 0.04045 0.31759 0.05 0.3257 C 0.05087 0.32708 0.05139 0.3287 0.05243 0.32986 C 0.05347 0.33079 0.05503 0.33033 0.0559 0.33125 C 0.05712 0.33287 0.05694 0.33588 0.05833 0.33704 C 0.06059 0.33935 0.06389 0.33912 0.06666 0.34005 C 0.07014 0.3463 0.07274 0.34745 0.07847 0.35023 C 0.08177 0.3544 0.08611 0.3581 0.08802 0.36366 C 0.0908 0.3713 0.09045 0.37639 0.09514 0.38264 C 0.09878 0.4088 0.09496 0.42824 0.07378 0.43704 C 0.06666 0.44329 0.06753 0.44514 0.05833 0.44722 C 0.05434 0.45023 0.05208 0.45394 0.04757 0.45602 C 0.04375 0.45903 0.04184 0.46296 0.03802 0.4662 C 0.0335 0.47477 0.03489 0.48588 0.04166 0.4912 C 0.04496 0.50347 0.04791 0.51505 0.05 0.52778 C 0.04913 0.53125 0.04826 0.53472 0.04757 0.53796 C 0.04705 0.54028 0.04635 0.5456 0.04635 0.54583 " pathEditMode="relative" rAng="0" ptsTypes="ffffffffffffffffffffffffffffffffffffA">
                                      <p:cBhvr>
                                        <p:cTn id="4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31" y="2729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4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4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4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4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7 C 0.00607 0.00857 0.01146 0.01736 0.01788 0.02547 C 0.01962 0.03334 0.02135 0.02963 0.025 0.03658 C 0.02656 0.0426 0.0276 0.04792 0.02847 0.05417 C 0.0276 0.08449 0.03246 0.10625 0.01302 0.12223 C 0.01215 0.12431 0.01198 0.12709 0.01059 0.12871 C 0.00937 0.1301 0.00729 0.12917 0.0059 0.13033 C -0.00504 0.13866 0.00989 0.13241 -0.00243 0.13658 C -0.00695 0.14074 -0.01129 0.14283 -0.01667 0.14445 C -0.01875 0.15255 -0.02292 0.15023 -0.02865 0.15417 C -0.03073 0.16227 -0.03247 0.15695 -0.03455 0.16528 C -0.03646 0.1926 -0.03785 0.21065 -0.03698 0.23982 C -0.03716 0.24491 -0.03802 0.27871 -0.04288 0.2875 C -0.04427 0.28982 -0.04636 0.29144 -0.04775 0.29375 C -0.04861 0.29514 -0.04931 0.29699 -0.05 0.29861 C -0.05261 0.31181 -0.04896 0.29908 -0.05486 0.30811 C -0.05677 0.31088 -0.05677 0.31644 -0.05955 0.3176 C -0.06459 0.31991 -0.06216 0.31829 -0.06667 0.32223 C -0.07084 0.33033 -0.07292 0.32662 -0.07865 0.33195 C -0.08646 0.33936 -0.07795 0.33473 -0.08577 0.3382 C -0.09011 0.34398 -0.09479 0.34607 -0.1 0.35093 C -0.10122 0.35209 -0.10365 0.35417 -0.10365 0.35417 C -0.10452 0.35579 -0.10504 0.35764 -0.10608 0.3588 C -0.10816 0.36135 -0.1132 0.36528 -0.1132 0.36528 C -0.11945 0.37801 -0.12674 0.39028 -0.13698 0.39699 C -0.13941 0.40648 -0.13611 0.39723 -0.14288 0.40486 C -0.14445 0.40648 -0.14497 0.40949 -0.14653 0.41111 C -0.14792 0.41273 -0.14983 0.41297 -0.15122 0.41436 C -0.15538 0.41852 -0.15695 0.42153 -0.16198 0.42385 C -0.16545 0.43102 -0.17136 0.43148 -0.17743 0.43334 C -0.18594 0.44213 -0.17934 0.43704 -0.19532 0.43982 C -0.21927 0.44398 -0.24097 0.44514 -0.26545 0.44607 C -0.27882 0.44792 -0.27639 0.44954 -0.28698 0.45255 C -0.28924 0.4544 -0.29202 0.4551 -0.2941 0.45718 C -0.30209 0.46574 -0.29115 0.45949 -0.3 0.46366 C -0.30382 0.46852 -0.30365 0.47269 -0.30834 0.47477 C -0.30903 0.47709 -0.31216 0.4875 -0.3132 0.48889 C -0.31407 0.49005 -0.31545 0.49005 -0.31667 0.49051 C -0.31754 0.49422 -0.31806 0.49815 -0.3191 0.50162 C -0.31962 0.50348 -0.32101 0.50463 -0.32153 0.50648 C -0.32413 0.51412 -0.32327 0.52269 -0.32622 0.53033 C -0.32813 0.53519 -0.329 0.53658 -0.32986 0.54144 C -0.33177 0.55116 -0.33264 0.56158 -0.33698 0.56991 C -0.3382 0.57639 -0.33941 0.58079 -0.33941 0.5875 " pathEditMode="relative" ptsTypes="fffffffffffffffffffffffffffffffffffffffffffA">
                                      <p:cBhvr>
                                        <p:cTn id="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5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5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6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6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22222E-6 C 0.0099 0.00278 0.0158 0.01482 0.02274 0.02338 C 0.02309 0.02547 0.02274 0.02778 0.02378 0.02917 C 0.02465 0.03056 0.02743 0.02917 0.02743 0.03079 C 0.0283 0.04792 0.02604 0.0588 0.01545 0.06759 C 0.01146 0.07523 0.01563 0.06945 0.00833 0.07338 C 0.00399 0.0757 0.00521 0.07732 0.00122 0.08056 C 0.00017 0.08148 -0.00122 0.08148 -0.00226 0.08195 C -0.01372 0.09005 -0.00538 0.08658 -0.01302 0.08935 C -0.01892 0.09653 -0.0309 0.10162 -0.03924 0.10417 C -0.04045 0.10509 -0.04167 0.10625 -0.04288 0.10718 C -0.04392 0.10764 -0.04531 0.10764 -0.04635 0.10857 C -0.04931 0.11065 -0.05469 0.11597 -0.05469 0.11597 C -0.06059 0.12639 -0.05833 0.12153 -0.06181 0.13033 C -0.06111 0.14306 -0.06094 0.16204 -0.0559 0.17454 C -0.05156 0.18496 -0.04844 0.1919 -0.04635 0.20394 C -0.04757 0.22107 -0.04427 0.24167 -0.05712 0.25232 C -0.05955 0.26065 -0.07066 0.26713 -0.07726 0.26991 C -0.0816 0.27755 -0.08611 0.27894 -0.09288 0.28172 C -0.09722 0.28982 -0.09288 0.28357 -0.10347 0.28889 C -0.11163 0.29306 -0.1191 0.30023 -0.12726 0.30371 C -0.13524 0.31667 -0.1309 0.33357 -0.13802 0.34607 C -0.14028 0.35417 -0.14167 0.36158 -0.14635 0.36806 C -0.15295 0.37778 -0.16181 0.37755 -0.17014 0.38287 C -0.17778 0.38797 -0.16944 0.38472 -0.17847 0.38727 C -0.18333 0.3963 -0.18385 0.3882 -0.18559 0.40047 C -0.18698 0.42523 -0.18698 0.43889 -0.20347 0.45324 C -0.20573 0.46158 -0.2125 0.45972 -0.21892 0.46204 C -0.22292 0.46366 -0.22587 0.46644 -0.22969 0.46806 C -0.23316 0.48009 -0.22795 0.46528 -0.23455 0.47384 C -0.23576 0.47547 -0.23785 0.48681 -0.24045 0.49144 C -0.2408 0.49329 -0.2408 0.4956 -0.24167 0.49746 C -0.24236 0.49884 -0.24444 0.49861 -0.24514 0.50023 C -0.24844 0.50695 -0.24948 0.51644 -0.25226 0.52384 C -0.25052 0.54977 -0.23976 0.59352 -0.26667 0.60023 C -0.26962 0.60556 -0.27274 0.60602 -0.27726 0.60903 " pathEditMode="relative" rAng="0" ptsTypes="fffffffffffffffffffffffffffffffffffA">
                                      <p:cBhvr>
                                        <p:cTn id="6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3044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7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7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7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7.40741E-7 C 0.00243 0.00209 0.00469 0.0044 0.00712 0.00649 C 0.00955 0.00857 0.00868 0.01389 0.00937 0.0176 C 0.01094 0.02524 0.01163 0.02848 0.01545 0.03496 C 0.01476 0.04306 0.01667 0.04838 0.01059 0.05093 C 0.00712 0.05255 -3.61111E-6 0.05394 -3.61111E-6 0.05394 C -0.01736 0.06551 -0.04531 0.06343 -0.0632 0.06505 C -0.06927 0.06783 -0.075 0.06922 -0.08108 0.07153 C -0.08681 0.07385 -0.09184 0.07755 -0.09774 0.0794 C -0.09844 0.08102 -0.09896 0.08287 -0.1 0.08426 C -0.10104 0.08565 -0.10278 0.08565 -0.10365 0.08727 C -0.10399 0.0882 -0.10608 0.10139 -0.10608 0.10162 C -0.1066 0.11227 -0.10382 0.13264 -0.11198 0.13982 C -0.11389 0.14723 -0.11667 0.14491 -0.12153 0.14931 C -0.12517 0.15625 -0.12847 0.15718 -0.13455 0.1588 C -0.14149 0.16505 -0.15035 0.16621 -0.15833 0.16991 C -0.16163 0.17616 -0.16528 0.17593 -0.17031 0.1794 C -0.17153 0.18588 -0.17274 0.1919 -0.17396 0.19838 C -0.17431 0.2 -0.17396 0.20209 -0.175 0.20324 C -0.17622 0.20463 -0.1783 0.2044 -0.17986 0.20487 C -0.18177 0.21204 -0.18403 0.2125 -0.18941 0.21436 C -0.1941 0.21875 -0.20278 0.22362 -0.20833 0.22547 C -0.21302 0.23426 -0.20816 0.22686 -0.21441 0.23172 C -0.21684 0.23357 -0.22153 0.2382 -0.22153 0.2382 C -0.22882 0.25209 -0.21719 0.23149 -0.22986 0.24607 C -0.23333 0.25 -0.22865 0.25348 -0.23698 0.25718 C -0.23993 0.26297 -0.23802 0.26112 -0.24167 0.26343 L -0.24167 0.25394 " pathEditMode="relative" ptsTypes="ffffffffffffffffffffffffffAA">
                                      <p:cBhvr>
                                        <p:cTn id="7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7" grpId="0" animBg="1"/>
      <p:bldP spid="43" grpId="0" animBg="1"/>
      <p:bldP spid="54" grpId="0" animBg="1"/>
      <p:bldP spid="55" grpId="0" animBg="1"/>
      <p:bldP spid="56" grpId="0" animBg="1"/>
      <p:bldP spid="58" grpId="0" animBg="1"/>
      <p:bldP spid="59" grpId="0" animBg="1"/>
      <p:bldP spid="60" grpId="0" animBg="1"/>
      <p:bldP spid="6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429000"/>
            <a:ext cx="9144000" cy="3429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E:\nápady\škola\pampeliš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759" y="2244698"/>
            <a:ext cx="1233779" cy="19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1925429" y="666572"/>
            <a:ext cx="870751" cy="1080120"/>
            <a:chOff x="1469001" y="1576028"/>
            <a:chExt cx="870751" cy="1080120"/>
          </a:xfrm>
        </p:grpSpPr>
        <p:sp>
          <p:nvSpPr>
            <p:cNvPr id="18" name="Ovál 17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469001" y="1876098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24 : 6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876008" y="1527556"/>
            <a:ext cx="873957" cy="1080120"/>
            <a:chOff x="1469001" y="1576028"/>
            <a:chExt cx="873957" cy="1080120"/>
          </a:xfrm>
        </p:grpSpPr>
        <p:sp>
          <p:nvSpPr>
            <p:cNvPr id="23" name="Ovál 22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16 :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pic>
        <p:nvPicPr>
          <p:cNvPr id="30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896" y="4591445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9" name="Skupina 38"/>
          <p:cNvGrpSpPr/>
          <p:nvPr/>
        </p:nvGrpSpPr>
        <p:grpSpPr>
          <a:xfrm>
            <a:off x="6163387" y="333606"/>
            <a:ext cx="873957" cy="1080120"/>
            <a:chOff x="1469001" y="1576028"/>
            <a:chExt cx="873957" cy="1080120"/>
          </a:xfrm>
        </p:grpSpPr>
        <p:sp>
          <p:nvSpPr>
            <p:cNvPr id="40" name="Ovál 39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20 : 5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7674999" y="510772"/>
            <a:ext cx="870751" cy="1080120"/>
            <a:chOff x="1469001" y="1576028"/>
            <a:chExt cx="870751" cy="1080120"/>
          </a:xfrm>
        </p:grpSpPr>
        <p:sp>
          <p:nvSpPr>
            <p:cNvPr id="43" name="Ovál 42">
              <a:hlinkClick r:id="rId7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4" name="TextovéPole 43">
              <a:hlinkClick r:id="rId7" action="ppaction://hlinksldjump"/>
            </p:cNvPr>
            <p:cNvSpPr txBox="1"/>
            <p:nvPr/>
          </p:nvSpPr>
          <p:spPr>
            <a:xfrm>
              <a:off x="1469001" y="1876098"/>
              <a:ext cx="78739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 8 :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658827" y="270782"/>
            <a:ext cx="913173" cy="1080120"/>
            <a:chOff x="1469001" y="1654423"/>
            <a:chExt cx="913173" cy="1080120"/>
          </a:xfrm>
        </p:grpSpPr>
        <p:sp>
          <p:nvSpPr>
            <p:cNvPr id="46" name="Ovál 45"/>
            <p:cNvSpPr/>
            <p:nvPr/>
          </p:nvSpPr>
          <p:spPr>
            <a:xfrm>
              <a:off x="1518078" y="1654423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12 : 3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195711" y="1404568"/>
            <a:ext cx="873957" cy="1080120"/>
            <a:chOff x="1469001" y="1576028"/>
            <a:chExt cx="873957" cy="1080120"/>
          </a:xfrm>
        </p:grpSpPr>
        <p:sp>
          <p:nvSpPr>
            <p:cNvPr id="49" name="Ovál 48">
              <a:hlinkClick r:id="rId7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0" name="TextovéPole 49">
              <a:hlinkClick r:id="rId7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20 :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891504" y="510772"/>
            <a:ext cx="873957" cy="1080120"/>
            <a:chOff x="1469001" y="1576028"/>
            <a:chExt cx="873957" cy="1080120"/>
          </a:xfrm>
        </p:grpSpPr>
        <p:sp>
          <p:nvSpPr>
            <p:cNvPr id="52" name="Ovál 51">
              <a:hlinkClick r:id="rId7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3" name="TextovéPole 52">
              <a:hlinkClick r:id="rId7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12 :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539552" y="1893881"/>
            <a:ext cx="873957" cy="1080120"/>
            <a:chOff x="1469001" y="1576028"/>
            <a:chExt cx="873957" cy="1080120"/>
          </a:xfrm>
        </p:grpSpPr>
        <p:sp>
          <p:nvSpPr>
            <p:cNvPr id="55" name="Ovál 54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36 : 9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986233" y="1944628"/>
            <a:ext cx="873957" cy="1080120"/>
            <a:chOff x="1469001" y="1576028"/>
            <a:chExt cx="873957" cy="1080120"/>
          </a:xfrm>
        </p:grpSpPr>
        <p:sp>
          <p:nvSpPr>
            <p:cNvPr id="58" name="Ovál 57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32 : 8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4894710" y="1843700"/>
            <a:ext cx="873957" cy="1080120"/>
            <a:chOff x="1469001" y="1576028"/>
            <a:chExt cx="873957" cy="1080120"/>
          </a:xfrm>
        </p:grpSpPr>
        <p:sp>
          <p:nvSpPr>
            <p:cNvPr id="61" name="Ovál 60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28 : 7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580150" y="351602"/>
            <a:ext cx="873957" cy="1080120"/>
            <a:chOff x="1469001" y="1576028"/>
            <a:chExt cx="873957" cy="1080120"/>
          </a:xfrm>
        </p:grpSpPr>
        <p:sp>
          <p:nvSpPr>
            <p:cNvPr id="64" name="Ovál 63">
              <a:hlinkClick r:id="rId7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5" name="TextovéPole 64">
              <a:hlinkClick r:id="rId7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24 : 3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pic>
        <p:nvPicPr>
          <p:cNvPr id="31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087" y="519787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120" y="3985020"/>
            <a:ext cx="838273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1172" y="4392147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365" y="543666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7976" y="377416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76498" y="4685632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E:\nápady\škola\pampeliš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3592" y="4901858"/>
            <a:ext cx="1233779" cy="19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4380613" y="3604159"/>
            <a:ext cx="1782774" cy="2228466"/>
            <a:chOff x="9144000" y="3497714"/>
            <a:chExt cx="1782774" cy="2228466"/>
          </a:xfrm>
        </p:grpSpPr>
        <p:pic>
          <p:nvPicPr>
            <p:cNvPr id="1026" name="Picture 2" descr="E:\nápady\škola\slepice.pn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44000" y="3497714"/>
              <a:ext cx="1782774" cy="22284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9612560" y="4681667"/>
              <a:ext cx="554960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FC000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4</a:t>
              </a:r>
              <a:endParaRPr lang="cs-CZ" sz="5400" b="1" spc="150" dirty="0">
                <a:ln w="11430"/>
                <a:solidFill>
                  <a:srgbClr val="FFC0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sp>
        <p:nvSpPr>
          <p:cNvPr id="68" name="TextovéPole 67"/>
          <p:cNvSpPr txBox="1"/>
          <p:nvPr/>
        </p:nvSpPr>
        <p:spPr>
          <a:xfrm>
            <a:off x="3165362" y="6043085"/>
            <a:ext cx="3566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Pomoz najít kvočně vajíčka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17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uř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" presetClass="exit" presetSubtype="1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1.11111E-6 C -0.00799 0.00417 -0.00885 0.01181 -0.01371 0.01366 C -0.02049 0.02361 -0.01805 0.01898 -0.02153 0.02639 C -0.02135 0.03611 -0.02239 0.0463 -0.02066 0.05579 C -0.01892 0.06366 -0.0125 0.06528 -0.00868 0.06991 C -0.00573 0.07338 -0.0033 0.07732 -0.00069 0.08102 C 0.00139 0.08403 0.01285 0.09028 0.01615 0.09213 C 0.02118 0.09908 0.02951 0.1 0.03611 0.10463 C 0.03872 0.11088 0.03715 0.11366 0.04201 0.11597 C 0.04931 0.13241 0.0434 0.14421 0.03698 0.15787 C 0.03802 0.16435 0.03733 0.1713 0.03906 0.17755 C 0.03941 0.17894 0.04097 0.17824 0.04201 0.17894 C 0.04306 0.17963 0.04375 0.18125 0.04497 0.18148 C 0.05417 0.18472 0.06354 0.18495 0.07274 0.18727 C 0.07847 0.19097 0.08386 0.19213 0.08976 0.19421 C 0.09271 0.20023 0.09549 0.20579 0.09774 0.21227 C 0.09965 0.22477 0.1007 0.2257 0.1066 0.23889 C 0.11042 0.26505 0.13837 0.26134 0.15347 0.26273 C 0.15833 0.26551 0.16337 0.2662 0.1684 0.26829 C 0.1724 0.27222 0.17708 0.27431 0.18125 0.27801 C 0.18386 0.28565 0.18403 0.29884 0.18924 0.30463 C 0.19358 0.30972 0.19913 0.31065 0.20417 0.3132 C 0.20677 0.31273 0.21215 0.31158 0.21215 0.31181 " pathEditMode="relative" rAng="0" ptsTypes="ffffffffffffffffffffffA">
                                      <p:cBhvr>
                                        <p:cTn id="8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61" y="1564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000"/>
                            </p:stCondLst>
                            <p:childTnLst>
                              <p:par>
                                <p:cTn id="90" presetID="2" presetClass="exit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44444E-6 C 0.00122 0.00046 0.00278 0.00023 0.00348 0.00208 C 0.00591 0.00856 0.00678 0.02245 0.00816 0.02986 C 0.00782 0.0405 0.00764 0.05138 0.00695 0.06203 C 0.00678 0.06412 0.00678 0.06736 0.00573 0.06828 C 0.0007 0.07314 -0.01284 0.07407 -0.01718 0.07476 C -0.02638 0.07916 -0.03559 0.0831 -0.04461 0.0875 C -0.04913 0.09884 -0.04913 0.10277 -0.05034 0.11759 C -0.05069 0.13055 -0.04427 0.22453 -0.06649 0.23287 C -0.07083 0.24097 -0.07777 0.24861 -0.08368 0.25231 C -0.08732 0.25925 -0.09236 0.26388 -0.09739 0.26736 C -0.10295 0.27754 -0.10902 0.27638 -0.11562 0.28217 C -0.11875 0.28495 -0.12204 0.28912 -0.12482 0.29282 C -0.12777 0.30138 -0.1302 0.30138 -0.13507 0.30555 C -0.13871 0.3125 -0.14149 0.31574 -0.14652 0.31851 C -0.15034 0.328 -0.15173 0.33101 -0.15816 0.33333 C -0.15885 0.33611 -0.15902 0.34004 -0.16024 0.34213 C -0.16093 0.34328 -0.1717 0.35 -0.17291 0.35046 C -0.17552 0.36435 -0.17204 0.35115 -0.17864 0.35925 C -0.17986 0.36064 -0.1809 0.3655 -0.1809 0.36597 " pathEditMode="relative" rAng="0" ptsTypes="fffffffffffffffffffA">
                                      <p:cBhvr>
                                        <p:cTn id="9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46" y="1828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55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600"/>
                            </p:stCondLst>
                            <p:childTnLst>
                              <p:par>
                                <p:cTn id="106" presetID="2" presetClass="exit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33333E-6 C -0.00746 0.00695 -0.01753 0.00949 -0.02621 0.01227 C -0.0316 0.01783 -0.03767 0.0176 -0.0441 0.01898 C -0.05312 0.02361 -0.06215 0.02894 -0.07031 0.03681 C -0.07431 0.04051 -0.08003 0.03982 -0.08455 0.04213 C -0.09132 0.05625 -0.08837 0.0875 -0.08212 0.10162 C -0.08021 0.1125 -0.07847 0.12315 -0.075 0.13311 C -0.07274 0.15209 -0.07378 0.17408 -0.06788 0.19098 C -0.06597 0.225 -0.06562 0.25926 -0.07031 0.2926 C -0.07135 0.31736 -0.07222 0.34167 -0.06788 0.36621 C -0.06788 0.36736 -0.075 0.46065 -0.06788 0.47848 C -0.06632 0.48241 -0.06233 0.48218 -0.05955 0.48403 C -0.05608 0.49561 -0.05451 0.50672 -0.05243 0.51898 C -0.05121 0.54167 -0.04861 0.5507 -0.04531 0.5713 C -0.04288 0.58611 -0.04132 0.60232 -0.03576 0.61528 C -0.03542 0.6176 -0.03559 0.62037 -0.03455 0.62223 C -0.03368 0.62385 -0.0316 0.62246 -0.0309 0.62408 C -0.03038 0.625 -0.02882 0.64074 -0.02865 0.64167 C -0.0276 0.64653 -0.02552 0.65278 -0.02378 0.65741 " pathEditMode="relative" rAng="0" ptsTypes="ffffffffffffffffffA">
                                      <p:cBhvr>
                                        <p:cTn id="1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6" y="3287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2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96296E-6 C 0.00243 0.00278 0.00486 0.00556 0.00729 0.00857 C 0.01059 0.01297 0.01024 0.01713 0.01441 0.02246 C 0.01666 0.0331 0.01996 0.0426 0.02274 0.05255 C 0.02309 0.05973 0.02396 0.0669 0.02396 0.07408 C 0.02396 0.08611 0.02361 0.09815 0.02274 0.11042 C 0.02152 0.12547 0.01666 0.14329 0.01198 0.15718 C 0.00989 0.16343 0.01076 0.16667 0.00607 0.17084 C 0.00347 0.1875 -0.00157 0.20324 -0.00591 0.21945 C -0.00938 0.24537 -0.00799 0.23496 -0.00712 0.2801 C -0.00608 0.3301 -0.0066 0.34028 -0.00104 0.37824 C -0.00625 0.4044 0.00347 0.45255 -0.01893 0.47246 C -0.02205 0.47801 -0.02431 0.48473 -0.02726 0.49051 C -0.03177 0.51297 -0.03177 0.55371 -0.01893 0.57523 C -0.01927 0.58611 -0.01164 0.63148 -0.02969 0.63727 C -0.03004 0.63889 -0.02986 0.64098 -0.03091 0.6419 C -0.03212 0.64352 -0.0342 0.64213 -0.03559 0.64352 C -0.03907 0.64584 -0.04341 0.65556 -0.04757 0.65556 " pathEditMode="relative" rAng="0" ptsTypes="fffffffffffffffffA">
                                      <p:cBhvr>
                                        <p:cTn id="13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3277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3000"/>
                            </p:stCondLst>
                            <p:childTnLst>
                              <p:par>
                                <p:cTn id="13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59259E-6 C 0.00208 0.00602 0.00364 0.00949 0.00694 0.01297 C 0.00972 0.02084 0.01215 0.02963 0.01614 0.03148 C 0.02674 0.06273 0.01719 0.03264 0.03212 0.10648 C 0.03385 0.11505 0.03698 0.1257 0.04097 0.12732 C 0.04167 0.1301 0.04601 0.14144 0.04705 0.14283 C 0.04896 0.14607 0.05312 0.14908 0.05312 0.14931 C 0.05642 0.15556 0.05903 0.15672 0.06267 0.16158 C 0.06771 0.16922 0.07187 0.17801 0.07743 0.18403 C 0.08142 0.1926 0.07986 0.19352 0.08542 0.19699 C 0.08889 0.2044 0.09097 0.21181 0.09358 0.22014 C 0.09722 0.23172 0.10174 0.24213 0.10538 0.25347 C 0.10642 0.25602 0.10746 0.25625 0.10851 0.2581 C 0.11319 0.26736 0.11476 0.27523 0.11944 0.28218 C 0.12361 0.29398 0.11875 0.28102 0.12483 0.29283 C 0.12674 0.29653 0.12795 0.3007 0.13003 0.30417 C 0.13281 0.31366 0.13628 0.32107 0.13993 0.32847 C 0.14271 0.33681 0.14392 0.34005 0.14792 0.34352 C 0.15052 0.35347 0.15295 0.36065 0.15712 0.36783 C 0.1592 0.37477 0.1625 0.37894 0.1651 0.38519 C 0.17066 0.39722 0.17483 0.41019 0.18229 0.41273 C 0.18871 0.42547 0.18055 0.41135 0.18854 0.41875 C 0.19305 0.42361 0.18854 0.42315 0.19271 0.42917 C 0.19392 0.43079 0.19531 0.43102 0.19653 0.43172 C 0.20174 0.45093 0.19496 0.42917 0.20156 0.4419 C 0.20243 0.44398 0.2026 0.44699 0.20347 0.44885 C 0.20469 0.45139 0.20555 0.45232 0.20694 0.45394 C 0.21719 0.48334 0.20972 0.46065 0.22187 0.52778 " pathEditMode="relative" rAng="-810690" ptsTypes="fffffffffffffffffffffffffffA">
                                      <p:cBhvr>
                                        <p:cTn id="14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50" y="2634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00"/>
                            </p:stCondLst>
                            <p:childTnLst>
                              <p:par>
                                <p:cTn id="14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3000"/>
                            </p:stCondLst>
                            <p:childTnLst>
                              <p:par>
                                <p:cTn id="154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46945E-18 C 0.0026 0.0095 0.00712 0.01135 0.0118 0.01899 C 0.0118 0.01899 0.01788 0.03079 0.01892 0.03334 C 0.01944 0.03473 0.01927 0.03681 0.02014 0.03797 C 0.021 0.03913 0.02257 0.03913 0.02378 0.03959 C 0.02691 0.05209 0.02899 0.06482 0.0309 0.07778 C 0.03021 0.08588 0.0309 0.12061 0.02014 0.12547 C 0.01823 0.13797 0.01718 0.13264 0.0118 0.14121 C 0.00677 0.14954 0.00885 0.15463 4.16667E-6 0.16019 C -0.00261 0.17408 0.00104 0.15996 -0.00486 0.1713 C -0.00834 0.17801 -0.00851 0.19075 -0.00955 0.19838 C -0.0092 0.20463 -0.00903 0.21112 -0.00834 0.21737 C -0.00782 0.22269 -0.00469 0.22639 -0.00365 0.23172 C -0.00313 0.23426 -0.0033 0.23727 -0.00243 0.23959 C -0.00174 0.24167 0.00017 0.2426 0.00121 0.24445 C 0.00208 0.24584 0.00295 0.24746 0.00347 0.24908 C 0.00573 0.2551 0.00694 0.25857 0.01059 0.26343 C 0.0125 0.27107 0.01875 0.27315 0.02135 0.28102 C 0.02239 0.28403 0.02291 0.28704 0.02378 0.29028 C 0.02413 0.29213 0.025 0.29491 0.025 0.29491 C 0.02361 0.32778 0.02934 0.32454 0.01423 0.33496 C 0.00972 0.34375 0.00607 0.35394 0.00225 0.36343 C 0.00139 0.37061 0.00052 0.37709 -0.00122 0.38403 C -0.00035 0.39653 -0.00226 0.40301 0.00468 0.4095 C 0.00694 0.42477 0.01232 0.44213 0.02257 0.4507 C 0.03073 0.4669 0.01771 0.44213 0.02968 0.46019 C 0.03975 0.47524 0.03003 0.46598 0.03802 0.47292 C 0.04375 0.48403 0.04045 0.48033 0.04635 0.48565 C 0.04774 0.49306 0.05121 0.49838 0.05121 0.50625 " pathEditMode="relative" ptsTypes="ffffffffffffffffffffffffffffA">
                                      <p:cBhvr>
                                        <p:cTn id="16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2000"/>
                            </p:stCondLst>
                            <p:childTnLst>
                              <p:par>
                                <p:cTn id="16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3000"/>
                            </p:stCondLst>
                            <p:childTnLst>
                              <p:par>
                                <p:cTn id="170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.00046 C 0.00695 -0.00232 0.01354 -0.00116 0.02032 0.00208 C 0.02275 0.00347 0.02743 0.00625 0.02743 0.00648 C 0.03091 0.0118 0.03403 0.01296 0.03802 0.01759 C 0.03993 0.02685 0.04115 0.02407 0.04636 0.02731 C 0.04966 0.04282 0.04844 0.03472 0.05 0.05208 C 0.04896 0.06273 0.05 0.07292 0.0441 0.07917 C 0.04236 0.08727 0.03889 0.09005 0.03455 0.09467 C 0.03038 0.1081 0.02969 0.10116 0.02622 0.11759 C 0.02535 0.12222 0.02136 0.1294 0.02136 0.12963 C 0.01997 0.13657 0.01927 0.14213 0.01667 0.14838 C 0.01563 0.15694 0.01337 0.16157 0.01198 0.16967 C 0.0125 0.17477 0.01563 0.20347 0.02032 0.2081 C 0.02292 0.21065 0.03091 0.21204 0.03455 0.21366 C 0.03872 0.21574 0.04219 0.21967 0.04636 0.22153 C 0.05382 0.2243 0.06163 0.22384 0.0691 0.22708 C 0.07483 0.2338 0.07361 0.24305 0.07743 0.25255 C 0.08004 0.26852 0.07657 0.3 0.06667 0.30995 C 0.06511 0.31782 0.0625 0.31921 0.05834 0.32338 C 0.05504 0.33958 0.04532 0.34768 0.03924 0.3618 C 0.03768 0.36967 0.03785 0.37292 0.03334 0.37708 C 0.03091 0.39282 0.02448 0.40023 0.03577 0.41412 C 0.03889 0.42199 0.04358 0.42546 0.04879 0.42917 C 0.05104 0.43079 0.05591 0.4331 0.05591 0.43333 C 0.06111 0.4456 0.06945 0.43935 0.07622 0.45069 " pathEditMode="relative" rAng="0" ptsTypes="ffffffffffffffffffffffffA">
                                      <p:cBhvr>
                                        <p:cTn id="1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3" y="2236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2000"/>
                            </p:stCondLst>
                            <p:childTnLst>
                              <p:par>
                                <p:cTn id="18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3000"/>
                            </p:stCondLst>
                            <p:childTnLst>
                              <p:par>
                                <p:cTn id="186" presetID="2" presetClass="exit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8" grpId="0"/>
      <p:bldP spid="6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3206" y="3429000"/>
            <a:ext cx="9144000" cy="3429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E:\nápady\škola\pampeliš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759" y="2244698"/>
            <a:ext cx="1233779" cy="19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767793" y="315140"/>
            <a:ext cx="873957" cy="1080120"/>
            <a:chOff x="1469001" y="1576028"/>
            <a:chExt cx="873957" cy="1080120"/>
          </a:xfrm>
        </p:grpSpPr>
        <p:sp>
          <p:nvSpPr>
            <p:cNvPr id="18" name="Ovál 17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24 : 8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749965" y="333606"/>
            <a:ext cx="873957" cy="1080120"/>
            <a:chOff x="1469001" y="1576028"/>
            <a:chExt cx="873957" cy="1080120"/>
          </a:xfrm>
        </p:grpSpPr>
        <p:sp>
          <p:nvSpPr>
            <p:cNvPr id="23" name="Ovál 22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12 : </a:t>
              </a:r>
              <a:r>
                <a:rPr lang="cs-CZ" sz="2400" b="1" dirty="0">
                  <a:solidFill>
                    <a:schemeClr val="tx2"/>
                  </a:solidFill>
                </a:rPr>
                <a:t>4</a:t>
              </a:r>
            </a:p>
          </p:txBody>
        </p:sp>
      </p:grpSp>
      <p:pic>
        <p:nvPicPr>
          <p:cNvPr id="30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896" y="393065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9" name="Skupina 38"/>
          <p:cNvGrpSpPr/>
          <p:nvPr/>
        </p:nvGrpSpPr>
        <p:grpSpPr>
          <a:xfrm>
            <a:off x="6163387" y="333606"/>
            <a:ext cx="873957" cy="1080120"/>
            <a:chOff x="1469001" y="1576028"/>
            <a:chExt cx="873957" cy="1080120"/>
          </a:xfrm>
        </p:grpSpPr>
        <p:sp>
          <p:nvSpPr>
            <p:cNvPr id="40" name="Ovál 39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18 : 6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980132" y="1071344"/>
            <a:ext cx="942887" cy="1080120"/>
            <a:chOff x="1430898" y="1576028"/>
            <a:chExt cx="942887" cy="1080120"/>
          </a:xfrm>
        </p:grpSpPr>
        <p:sp>
          <p:nvSpPr>
            <p:cNvPr id="43" name="Ovál 42">
              <a:hlinkClick r:id="rId7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4" name="TextovéPole 43">
              <a:hlinkClick r:id="rId7" action="ppaction://hlinksldjump"/>
            </p:cNvPr>
            <p:cNvSpPr txBox="1"/>
            <p:nvPr/>
          </p:nvSpPr>
          <p:spPr>
            <a:xfrm>
              <a:off x="1430898" y="1876098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 15 : 3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480562" y="2115556"/>
            <a:ext cx="945965" cy="1080120"/>
            <a:chOff x="1469001" y="1557712"/>
            <a:chExt cx="945965" cy="1080120"/>
          </a:xfrm>
        </p:grpSpPr>
        <p:sp>
          <p:nvSpPr>
            <p:cNvPr id="46" name="Ovál 45"/>
            <p:cNvSpPr/>
            <p:nvPr/>
          </p:nvSpPr>
          <p:spPr>
            <a:xfrm>
              <a:off x="1550870" y="1557712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469001" y="1876098"/>
              <a:ext cx="85632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  9 : 3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698043" y="987496"/>
            <a:ext cx="873957" cy="1080120"/>
            <a:chOff x="1469001" y="1576028"/>
            <a:chExt cx="873957" cy="1080120"/>
          </a:xfrm>
        </p:grpSpPr>
        <p:sp>
          <p:nvSpPr>
            <p:cNvPr id="49" name="Ovál 48">
              <a:hlinkClick r:id="rId7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0" name="TextovéPole 49">
              <a:hlinkClick r:id="rId7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20 :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925298" y="447436"/>
            <a:ext cx="873957" cy="1080120"/>
            <a:chOff x="1469001" y="1576028"/>
            <a:chExt cx="873957" cy="1080120"/>
          </a:xfrm>
        </p:grpSpPr>
        <p:sp>
          <p:nvSpPr>
            <p:cNvPr id="52" name="Ovál 51">
              <a:hlinkClick r:id="rId7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3" name="TextovéPole 52">
              <a:hlinkClick r:id="rId7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12 : 3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539552" y="1893881"/>
            <a:ext cx="873957" cy="1080120"/>
            <a:chOff x="1469001" y="1576028"/>
            <a:chExt cx="873957" cy="1080120"/>
          </a:xfrm>
        </p:grpSpPr>
        <p:sp>
          <p:nvSpPr>
            <p:cNvPr id="55" name="Ovál 54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27 : 9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946597" y="845667"/>
            <a:ext cx="873957" cy="1080120"/>
            <a:chOff x="1469001" y="1576028"/>
            <a:chExt cx="873957" cy="1080120"/>
          </a:xfrm>
        </p:grpSpPr>
        <p:sp>
          <p:nvSpPr>
            <p:cNvPr id="58" name="Ovál 57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15 : 5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4894710" y="1843700"/>
            <a:ext cx="873957" cy="1080120"/>
            <a:chOff x="1469001" y="1576028"/>
            <a:chExt cx="873957" cy="1080120"/>
          </a:xfrm>
        </p:grpSpPr>
        <p:sp>
          <p:nvSpPr>
            <p:cNvPr id="61" name="Ovál 60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21 : 7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2810197" y="192387"/>
            <a:ext cx="873957" cy="1080120"/>
            <a:chOff x="1469001" y="1576028"/>
            <a:chExt cx="873957" cy="1080120"/>
          </a:xfrm>
        </p:grpSpPr>
        <p:sp>
          <p:nvSpPr>
            <p:cNvPr id="64" name="Ovál 63">
              <a:hlinkClick r:id="rId7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5" name="TextovéPole 64">
              <a:hlinkClick r:id="rId7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24 : </a:t>
              </a:r>
              <a:r>
                <a:rPr lang="cs-CZ" sz="2400" b="1" dirty="0">
                  <a:solidFill>
                    <a:schemeClr val="tx2"/>
                  </a:solidFill>
                </a:rPr>
                <a:t>6</a:t>
              </a:r>
            </a:p>
          </p:txBody>
        </p:sp>
      </p:grpSp>
      <p:pic>
        <p:nvPicPr>
          <p:cNvPr id="31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09" y="4756244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554" y="4217452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5468" y="3277914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43666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7976" y="377416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E:\nápady\škola\kuř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35950" y="564515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E:\nápady\škola\pampeliš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2179" y="4805392"/>
            <a:ext cx="1233779" cy="19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963796" y="3769297"/>
            <a:ext cx="1782774" cy="2228466"/>
            <a:chOff x="9144000" y="3497714"/>
            <a:chExt cx="1782774" cy="2228466"/>
          </a:xfrm>
        </p:grpSpPr>
        <p:pic>
          <p:nvPicPr>
            <p:cNvPr id="1026" name="Picture 2" descr="E:\nápady\škola\slepice.pn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44000" y="3497714"/>
              <a:ext cx="1782774" cy="22284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9612560" y="4681667"/>
              <a:ext cx="554960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>
                  <a:ln w="11430"/>
                  <a:solidFill>
                    <a:srgbClr val="FFC000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3</a:t>
              </a: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165362" y="6043085"/>
            <a:ext cx="3566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Pomoz najít kvočně vajíčka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6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uř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" presetClass="exit" presetSubtype="1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40741E-7 C -0.00504 0.00486 -0.00608 0.01343 -0.01181 0.01574 C -0.01997 0.02685 -0.01702 0.02176 -0.02136 0.03009 C -0.02101 0.0412 -0.0224 0.05278 -0.02014 0.06343 C -0.01823 0.07245 -0.01042 0.0743 -0.00591 0.0794 C -0.00243 0.08333 0.00052 0.08796 0.00364 0.09213 C 0.00625 0.0956 0.01979 0.10255 0.02378 0.10463 C 0.02986 0.11273 0.03993 0.11366 0.04774 0.11898 C 0.05087 0.12593 0.04896 0.12917 0.05486 0.13171 C 0.06354 0.15046 0.05642 0.16389 0.04878 0.1794 C 0.05 0.1868 0.04913 0.19468 0.05121 0.20162 C 0.05173 0.20324 0.05364 0.20255 0.05486 0.20324 C 0.05607 0.20393 0.05694 0.20579 0.05833 0.20625 C 0.06927 0.20995 0.08055 0.21018 0.09166 0.21273 C 0.09843 0.2169 0.10486 0.21829 0.11198 0.2206 C 0.11545 0.22755 0.11875 0.2338 0.12153 0.2412 C 0.12378 0.25532 0.125 0.25648 0.13212 0.2713 C 0.13663 0.30116 0.17014 0.29676 0.18819 0.29838 C 0.19409 0.30162 0.2 0.30231 0.20607 0.30463 C 0.21093 0.30926 0.21649 0.31157 0.22153 0.31574 C 0.22465 0.32454 0.22482 0.33935 0.23107 0.34606 C 0.23611 0.35162 0.24288 0.35278 0.24878 0.35555 C 0.25191 0.35509 0.25833 0.35393 0.25833 0.35417 " pathEditMode="relative" rAng="0" ptsTypes="ffffffffffffffffffffffA">
                                      <p:cBhvr>
                                        <p:cTn id="8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88" y="1777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000"/>
                            </p:stCondLst>
                            <p:childTnLst>
                              <p:par>
                                <p:cTn id="90" presetID="2" presetClass="exit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44444E-6 C 0.00122 0.00046 0.00278 0.00023 0.00348 0.00208 C 0.00591 0.00856 0.00678 0.02245 0.00816 0.02986 C 0.00782 0.0405 0.00764 0.05138 0.00695 0.06203 C 0.00678 0.06412 0.00678 0.06736 0.00573 0.06828 C 0.0007 0.07314 -0.01284 0.07407 -0.01718 0.07476 C -0.02638 0.07916 -0.03559 0.0831 -0.04461 0.0875 C -0.04913 0.09884 -0.04913 0.10277 -0.05034 0.11759 C -0.05069 0.13055 -0.04427 0.22453 -0.06649 0.23287 C -0.07083 0.24097 -0.07777 0.24861 -0.08368 0.25231 C -0.08732 0.25925 -0.09236 0.26388 -0.09739 0.26736 C -0.10295 0.27754 -0.10902 0.27638 -0.11562 0.28217 C -0.11875 0.28495 -0.12204 0.28912 -0.12482 0.29282 C -0.12777 0.30138 -0.1302 0.30138 -0.13507 0.30555 C -0.13871 0.3125 -0.14149 0.31574 -0.14652 0.31851 C -0.15034 0.328 -0.15173 0.33101 -0.15816 0.33333 C -0.15885 0.33611 -0.15902 0.34004 -0.16024 0.34213 C -0.16093 0.34328 -0.1717 0.35 -0.17291 0.35046 C -0.17552 0.36435 -0.17204 0.35115 -0.17864 0.35925 C -0.17986 0.36064 -0.1809 0.3655 -0.1809 0.36597 " pathEditMode="relative" rAng="0" ptsTypes="fffffffffffffffffffA">
                                      <p:cBhvr>
                                        <p:cTn id="9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46" y="1828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55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600"/>
                            </p:stCondLst>
                            <p:childTnLst>
                              <p:par>
                                <p:cTn id="106" presetID="2" presetClass="exit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33333E-6 C -0.00746 0.00695 -0.01753 0.00949 -0.02621 0.01227 C -0.0316 0.01783 -0.03767 0.0176 -0.0441 0.01898 C -0.05312 0.02361 -0.06215 0.02894 -0.07031 0.03681 C -0.07431 0.04051 -0.08003 0.03982 -0.08455 0.04213 C -0.09132 0.05625 -0.08837 0.0875 -0.08212 0.10162 C -0.08021 0.1125 -0.07847 0.12315 -0.075 0.13311 C -0.07274 0.15209 -0.07378 0.17408 -0.06788 0.19098 C -0.06597 0.225 -0.06562 0.25926 -0.07031 0.2926 C -0.07135 0.31736 -0.07222 0.34167 -0.06788 0.36621 C -0.06788 0.36736 -0.075 0.46065 -0.06788 0.47848 C -0.06632 0.48241 -0.06233 0.48218 -0.05955 0.48403 C -0.05608 0.49561 -0.05451 0.50672 -0.05243 0.51898 C -0.05121 0.54167 -0.04861 0.5507 -0.04531 0.5713 C -0.04288 0.58611 -0.04132 0.60232 -0.03576 0.61528 C -0.03542 0.6176 -0.03559 0.62037 -0.03455 0.62223 C -0.03368 0.62385 -0.0316 0.62246 -0.0309 0.62408 C -0.03038 0.625 -0.02882 0.64074 -0.02865 0.64167 C -0.0276 0.64653 -0.02552 0.65278 -0.02378 0.65741 " pathEditMode="relative" rAng="0" ptsTypes="ffffffffffffffffffA">
                                      <p:cBhvr>
                                        <p:cTn id="1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6" y="3287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2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C 0.00243 0.00231 0.00486 0.00463 0.0073 0.00717 C 0.01059 0.01065 0.01025 0.01389 0.01441 0.01805 C 0.01667 0.02685 0.01997 0.03426 0.02275 0.04259 C 0.02309 0.04815 0.02396 0.05393 0.02396 0.05972 C 0.02396 0.06944 0.02361 0.07916 0.02275 0.08912 C 0.02153 0.10115 0.01667 0.11574 0.01198 0.12685 C 0.0099 0.13194 0.01077 0.13449 0.00608 0.13796 C 0.00348 0.15115 -0.00156 0.16412 -0.0059 0.17685 C -0.00937 0.19815 -0.00798 0.18958 -0.00711 0.22592 C -0.00607 0.2662 -0.00659 0.27453 -0.00104 0.30509 C -0.00625 0.32639 0.00348 0.36504 -0.01892 0.38102 C -0.02205 0.38565 -0.0243 0.39097 -0.02725 0.3956 C -0.03177 0.41365 -0.03177 0.44676 -0.01892 0.46412 C -0.01927 0.47268 -0.01163 0.50926 -0.02968 0.51412 C -0.03003 0.51528 -0.02986 0.51713 -0.0309 0.51782 C -0.03211 0.51898 -0.0342 0.51805 -0.03559 0.51898 C -0.03906 0.52106 -0.0434 0.52893 -0.04757 0.52893 " pathEditMode="relative" rAng="0" ptsTypes="fffffffffffffffffA">
                                      <p:cBhvr>
                                        <p:cTn id="13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2643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3000"/>
                            </p:stCondLst>
                            <p:childTnLst>
                              <p:par>
                                <p:cTn id="13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6 C 0.00139 0.00672 0.00277 0.01019 0.00625 0.01436 C 0.00798 0.02223 0.00885 0.03125 0.01371 0.03403 C 0.02014 0.06598 0.01475 0.03542 0.01701 0.10787 C 0.01736 0.11621 0.01875 0.12709 0.02343 0.12986 C 0.02395 0.13241 0.02673 0.14422 0.02777 0.14584 C 0.02951 0.14908 0.03402 0.15324 0.03402 0.15348 C 0.0368 0.16019 0.0401 0.16181 0.04357 0.1676 C 0.04861 0.17616 0.05191 0.18542 0.05764 0.19283 C 0.06093 0.20186 0.05885 0.20209 0.0651 0.20718 C 0.06788 0.21459 0.06892 0.22223 0.07031 0.23079 C 0.07239 0.24236 0.07552 0.25324 0.07777 0.26482 C 0.07829 0.26736 0.08003 0.26806 0.0809 0.27014 C 0.08454 0.27963 0.08489 0.28774 0.08941 0.29537 C 0.09184 0.30741 0.08871 0.29422 0.09375 0.30649 C 0.09548 0.31042 0.09635 0.31505 0.09791 0.31899 C 0.0993 0.32824 0.10225 0.33635 0.10538 0.34422 C 0.10677 0.35255 0.10764 0.35556 0.1118 0.36042 C 0.11336 0.37037 0.11458 0.37755 0.11823 0.38565 C 0.11961 0.3926 0.12257 0.39723 0.12465 0.40371 C 0.12899 0.41644 0.13142 0.4294 0.14062 0.43426 C 0.146 0.44792 0.13871 0.43241 0.14704 0.44167 C 0.15225 0.44746 0.14635 0.44584 0.15017 0.45232 C 0.15121 0.45417 0.15312 0.45486 0.15451 0.45602 C 0.15711 0.475 0.15312 0.45301 0.15868 0.4669 C 0.15954 0.46899 0.15902 0.47176 0.15989 0.47385 C 0.16059 0.47616 0.1618 0.47755 0.16302 0.4794 C 0.16909 0.50949 0.1651 0.48658 0.1651 0.55162 " pathEditMode="relative" rAng="0" ptsTypes="fffffffffffffffffffffffffffA">
                                      <p:cBhvr>
                                        <p:cTn id="14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55" y="275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00"/>
                            </p:stCondLst>
                            <p:childTnLst>
                              <p:par>
                                <p:cTn id="14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3000"/>
                            </p:stCondLst>
                            <p:childTnLst>
                              <p:par>
                                <p:cTn id="154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46945E-18 C 0.0026 0.0095 0.00712 0.01135 0.0118 0.01899 C 0.0118 0.01899 0.01788 0.03079 0.01892 0.03334 C 0.01944 0.03473 0.01927 0.03681 0.02014 0.03797 C 0.021 0.03913 0.02257 0.03913 0.02378 0.03959 C 0.02691 0.05209 0.02899 0.06482 0.0309 0.07778 C 0.03021 0.08588 0.0309 0.12061 0.02014 0.12547 C 0.01823 0.13797 0.01718 0.13264 0.0118 0.14121 C 0.00677 0.14954 0.00885 0.15463 4.16667E-6 0.16019 C -0.00261 0.17408 0.00104 0.15996 -0.00486 0.1713 C -0.00834 0.17801 -0.00851 0.19075 -0.00955 0.19838 C -0.0092 0.20463 -0.00903 0.21112 -0.00834 0.21737 C -0.00782 0.22269 -0.00469 0.22639 -0.00365 0.23172 C -0.00313 0.23426 -0.0033 0.23727 -0.00243 0.23959 C -0.00174 0.24167 0.00017 0.2426 0.00121 0.24445 C 0.00208 0.24584 0.00295 0.24746 0.00347 0.24908 C 0.00573 0.2551 0.00694 0.25857 0.01059 0.26343 C 0.0125 0.27107 0.01875 0.27315 0.02135 0.28102 C 0.02239 0.28403 0.02291 0.28704 0.02378 0.29028 C 0.02413 0.29213 0.025 0.29491 0.025 0.29491 C 0.02361 0.32778 0.02934 0.32454 0.01423 0.33496 C 0.00972 0.34375 0.00607 0.35394 0.00225 0.36343 C 0.00139 0.37061 0.00052 0.37709 -0.00122 0.38403 C -0.00035 0.39653 -0.00226 0.40301 0.00468 0.4095 C 0.00694 0.42477 0.01232 0.44213 0.02257 0.4507 C 0.03073 0.4669 0.01771 0.44213 0.02968 0.46019 C 0.03975 0.47524 0.03003 0.46598 0.03802 0.47292 C 0.04375 0.48403 0.04045 0.48033 0.04635 0.48565 C 0.04774 0.49306 0.05121 0.49838 0.05121 0.50625 " pathEditMode="relative" ptsTypes="ffffffffffffffffffffffffffffA">
                                      <p:cBhvr>
                                        <p:cTn id="16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2000"/>
                            </p:stCondLst>
                            <p:childTnLst>
                              <p:par>
                                <p:cTn id="16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3000"/>
                            </p:stCondLst>
                            <p:childTnLst>
                              <p:par>
                                <p:cTn id="170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24 C 0.00729 -0.00046 0.01372 0.00278 0.01927 0.00857 C 0.02136 0.01088 0.02535 0.01575 0.02552 0.01598 C 0.02761 0.02292 0.03056 0.025 0.03334 0.03149 C 0.03334 0.04283 0.03507 0.04005 0.03941 0.04514 C 0.03941 0.06389 0.03993 0.05394 0.03785 0.07431 C 0.03455 0.08612 0.03351 0.09792 0.02639 0.10325 C 0.02309 0.11135 0.0191 0.11366 0.01389 0.1176 C 0.00712 0.13125 0.00782 0.12338 0.00104 0.14075 C -0.00069 0.14584 -0.00607 0.15232 -0.0059 0.15255 C -0.00868 0.16019 -0.01076 0.16644 -0.01458 0.17223 C -0.01736 0.18172 -0.02048 0.18612 -0.02361 0.19491 C -0.02413 0.2007 -0.02708 0.2345 -0.02343 0.24098 C -0.02153 0.24468 -0.01406 0.24885 -0.01059 0.25186 C -0.00712 0.25533 -0.00468 0.26112 -0.00087 0.26436 C 0.00556 0.27014 0.01354 0.272 0.01997 0.27825 C 0.02413 0.2875 0.02101 0.29769 0.02275 0.30926 C 0.02188 0.32848 0.01216 0.36297 0.00035 0.37084 C -0.00278 0.37917 -0.00573 0.37987 -0.01041 0.38334 C -0.01718 0.40024 -0.02812 0.40672 -0.03715 0.42061 C -0.04028 0.42917 -0.0408 0.43264 -0.046 0.43612 C -0.05156 0.45278 -0.05937 0.45926 -0.05139 0.47848 C -0.05 0.48843 -0.046 0.49399 -0.04184 0.49954 C -0.03993 0.50186 -0.03576 0.50649 -0.03559 0.50672 C -0.03333 0.522 -0.02396 0.51783 -0.01979 0.53288 " pathEditMode="relative" rAng="829506" ptsTypes="ffffffffffffffffffffffffA">
                                      <p:cBhvr>
                                        <p:cTn id="1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1" y="2652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2000"/>
                            </p:stCondLst>
                            <p:childTnLst>
                              <p:par>
                                <p:cTn id="18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3000"/>
                            </p:stCondLst>
                            <p:childTnLst>
                              <p:par>
                                <p:cTn id="186" presetID="2" presetClass="exit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3206" y="3429000"/>
            <a:ext cx="9144000" cy="3429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E:\nápady\škola\pampeliš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759" y="2244698"/>
            <a:ext cx="1233779" cy="19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510643" y="333606"/>
            <a:ext cx="873957" cy="1080120"/>
            <a:chOff x="1469001" y="1576028"/>
            <a:chExt cx="873957" cy="1080120"/>
          </a:xfrm>
        </p:grpSpPr>
        <p:sp>
          <p:nvSpPr>
            <p:cNvPr id="18" name="Ovál 17">
              <a:hlinkClick r:id="rId6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8" name="TextovéPole 7">
              <a:hlinkClick r:id="rId6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24 : 8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749965" y="333606"/>
            <a:ext cx="873957" cy="1080120"/>
            <a:chOff x="1469001" y="1576028"/>
            <a:chExt cx="873957" cy="1080120"/>
          </a:xfrm>
        </p:grpSpPr>
        <p:sp>
          <p:nvSpPr>
            <p:cNvPr id="23" name="Ovál 22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10 : </a:t>
              </a:r>
              <a:r>
                <a:rPr lang="cs-CZ" sz="2400" b="1" dirty="0">
                  <a:solidFill>
                    <a:schemeClr val="tx2"/>
                  </a:solidFill>
                </a:rPr>
                <a:t>2</a:t>
              </a:r>
            </a:p>
          </p:txBody>
        </p:sp>
      </p:grpSp>
      <p:pic>
        <p:nvPicPr>
          <p:cNvPr id="30" name="Picture 4" descr="E:\nápady\škola\kuř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47589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9" name="Skupina 38"/>
          <p:cNvGrpSpPr/>
          <p:nvPr/>
        </p:nvGrpSpPr>
        <p:grpSpPr>
          <a:xfrm>
            <a:off x="6163387" y="333606"/>
            <a:ext cx="873957" cy="1080120"/>
            <a:chOff x="1469001" y="1576028"/>
            <a:chExt cx="873957" cy="1080120"/>
          </a:xfrm>
        </p:grpSpPr>
        <p:sp>
          <p:nvSpPr>
            <p:cNvPr id="40" name="Ovál 39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30 : 6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980132" y="1071344"/>
            <a:ext cx="942887" cy="1080120"/>
            <a:chOff x="1430898" y="1576028"/>
            <a:chExt cx="942887" cy="1080120"/>
          </a:xfrm>
        </p:grpSpPr>
        <p:sp>
          <p:nvSpPr>
            <p:cNvPr id="43" name="Ovál 42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4" name="TextovéPole 43">
              <a:hlinkClick r:id="rId8" action="ppaction://hlinksldjump"/>
            </p:cNvPr>
            <p:cNvSpPr txBox="1"/>
            <p:nvPr/>
          </p:nvSpPr>
          <p:spPr>
            <a:xfrm>
              <a:off x="1430898" y="1876098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 15 : 3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480562" y="2115556"/>
            <a:ext cx="945965" cy="1080120"/>
            <a:chOff x="1469001" y="1557712"/>
            <a:chExt cx="945965" cy="1080120"/>
          </a:xfrm>
        </p:grpSpPr>
        <p:sp>
          <p:nvSpPr>
            <p:cNvPr id="46" name="Ovál 45">
              <a:hlinkClick r:id="rId6" action="ppaction://hlinksldjump"/>
            </p:cNvPr>
            <p:cNvSpPr/>
            <p:nvPr/>
          </p:nvSpPr>
          <p:spPr>
            <a:xfrm>
              <a:off x="1550870" y="1557712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7" name="TextovéPole 46">
              <a:hlinkClick r:id="rId6" action="ppaction://hlinksldjump"/>
            </p:cNvPr>
            <p:cNvSpPr txBox="1"/>
            <p:nvPr/>
          </p:nvSpPr>
          <p:spPr>
            <a:xfrm>
              <a:off x="1469001" y="1876098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 </a:t>
              </a:r>
              <a:r>
                <a:rPr lang="cs-CZ" sz="2400" b="1" dirty="0">
                  <a:solidFill>
                    <a:schemeClr val="tx2"/>
                  </a:solidFill>
                </a:rPr>
                <a:t>3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5 : 5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698043" y="987496"/>
            <a:ext cx="873957" cy="1080120"/>
            <a:chOff x="1469001" y="1576028"/>
            <a:chExt cx="873957" cy="1080120"/>
          </a:xfrm>
        </p:grpSpPr>
        <p:sp>
          <p:nvSpPr>
            <p:cNvPr id="49" name="Ovál 48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0" name="TextovéPole 49">
              <a:hlinkClick r:id="rId8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20 : 4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925298" y="447436"/>
            <a:ext cx="873957" cy="1080120"/>
            <a:chOff x="1469001" y="1576028"/>
            <a:chExt cx="873957" cy="1080120"/>
          </a:xfrm>
        </p:grpSpPr>
        <p:sp>
          <p:nvSpPr>
            <p:cNvPr id="52" name="Ovál 51">
              <a:hlinkClick r:id="rId6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3" name="TextovéPole 52">
              <a:hlinkClick r:id="rId6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12 : 3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539552" y="1893881"/>
            <a:ext cx="873957" cy="1080120"/>
            <a:chOff x="1469001" y="1576028"/>
            <a:chExt cx="873957" cy="1080120"/>
          </a:xfrm>
        </p:grpSpPr>
        <p:sp>
          <p:nvSpPr>
            <p:cNvPr id="55" name="Ovál 54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45 : 9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946597" y="845667"/>
            <a:ext cx="873957" cy="1080120"/>
            <a:chOff x="1469001" y="1576028"/>
            <a:chExt cx="873957" cy="1080120"/>
          </a:xfrm>
        </p:grpSpPr>
        <p:sp>
          <p:nvSpPr>
            <p:cNvPr id="58" name="Ovál 57">
              <a:hlinkClick r:id="rId6" action="ppaction://hlinksldjump"/>
            </p:cNvPr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9" name="TextovéPole 58">
              <a:hlinkClick r:id="rId6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15 : 5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4894710" y="1843700"/>
            <a:ext cx="873957" cy="1080120"/>
            <a:chOff x="1469001" y="1576028"/>
            <a:chExt cx="873957" cy="1080120"/>
          </a:xfrm>
        </p:grpSpPr>
        <p:sp>
          <p:nvSpPr>
            <p:cNvPr id="61" name="Ovál 60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35 : 7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2810197" y="192387"/>
            <a:ext cx="873957" cy="1080120"/>
            <a:chOff x="1469001" y="1576028"/>
            <a:chExt cx="873957" cy="1080120"/>
          </a:xfrm>
        </p:grpSpPr>
        <p:sp>
          <p:nvSpPr>
            <p:cNvPr id="64" name="Ovál 63"/>
            <p:cNvSpPr/>
            <p:nvPr/>
          </p:nvSpPr>
          <p:spPr>
            <a:xfrm>
              <a:off x="1475656" y="1576028"/>
              <a:ext cx="864096" cy="108012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5" name="TextovéPole 64">
              <a:hlinkClick r:id="rId8" action="ppaction://hlinksldjump"/>
            </p:cNvPr>
            <p:cNvSpPr txBox="1"/>
            <p:nvPr/>
          </p:nvSpPr>
          <p:spPr>
            <a:xfrm>
              <a:off x="1469001" y="1876098"/>
              <a:ext cx="8739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/>
                  </a:solidFill>
                </a:rPr>
                <a:t>40 : 8</a:t>
              </a:r>
              <a:endParaRPr lang="cs-CZ" sz="2400" b="1" dirty="0">
                <a:solidFill>
                  <a:schemeClr val="tx2"/>
                </a:solidFill>
              </a:endParaRPr>
            </a:p>
          </p:txBody>
        </p:sp>
      </p:grpSp>
      <p:pic>
        <p:nvPicPr>
          <p:cNvPr id="31" name="Picture 4" descr="E:\nápady\škola\kuř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09" y="4756244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E:\nápady\škola\kuř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554" y="3938469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E:\nápady\škola\kuř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5468" y="3277914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E:\nápady\škola\kuř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79" y="5037019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škola\kuř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7976" y="3774160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E:\nápady\škola\kuř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44516" y="5391338"/>
            <a:ext cx="8636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E:\nápady\škola\pampeliš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81709" y="4843800"/>
            <a:ext cx="1233779" cy="19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963796" y="3769297"/>
            <a:ext cx="1782774" cy="2228466"/>
            <a:chOff x="9144000" y="3497714"/>
            <a:chExt cx="1782774" cy="2228466"/>
          </a:xfrm>
        </p:grpSpPr>
        <p:pic>
          <p:nvPicPr>
            <p:cNvPr id="1026" name="Picture 2" descr="E:\nápady\škola\slepice.pn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44000" y="3497714"/>
              <a:ext cx="1782774" cy="22284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9612560" y="4681667"/>
              <a:ext cx="554960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>
                  <a:ln w="11430"/>
                  <a:solidFill>
                    <a:srgbClr val="FFC000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5</a:t>
              </a: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165362" y="6043085"/>
            <a:ext cx="3566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Pomoz najít kvočně vajíčka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447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uř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2" presetClass="exit" presetSubtype="1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6 C -0.00191 0.00972 -0.0033 0.01921 -0.00608 0.02847 C -0.00504 0.04143 -0.00469 0.0537 0.00226 0.06342 C 0.00383 0.0699 0.00643 0.07222 0.0106 0.07615 C 0.0158 0.08611 0.00955 0.07615 0.01771 0.0824 C 0.02709 0.08935 0.0231 0.09097 0.03438 0.09352 C 0.03976 0.10069 0.03751 0.10532 0.04514 0.10787 C 0.04983 0.11203 0.05469 0.11504 0.05938 0.11898 C 0.06181 0.1287 0.06685 0.13541 0.07014 0.14444 C 0.07466 0.15694 0.07674 0.16921 0.07969 0.1824 C 0.07848 0.1993 0.07917 0.22569 0.07136 0.2412 C 0.07014 0.24745 0.06928 0.25393 0.06771 0.26018 C 0.06876 0.29352 0.06285 0.29398 0.07848 0.30625 C 0.08438 0.32176 0.08091 0.32268 0.09393 0.32847 C 0.09601 0.3368 0.10122 0.33773 0.10712 0.33958 C 0.11181 0.34629 0.11945 0.35092 0.12605 0.35393 C 0.13143 0.36088 0.129 0.35856 0.13803 0.36342 C 0.14028 0.36458 0.14271 0.36551 0.14514 0.36666 C 0.14636 0.36713 0.14879 0.36828 0.14879 0.36828 C 0.15035 0.37453 0.154 0.37708 0.15712 0.3824 C 0.15886 0.38935 0.16008 0.39352 0.16303 0.4 C 0.16511 0.4162 0.16546 0.41412 0.16303 0.43796 C 0.16268 0.44074 0.16129 0.44328 0.1606 0.44606 C 0.15973 0.44977 0.15834 0.45717 0.15834 0.45717 C 0.15921 0.47291 0.16025 0.48379 0.16667 0.49676 C 0.16928 0.50856 0.16528 0.49375 0.17258 0.50625 C 0.17414 0.50903 0.17483 0.51273 0.17605 0.51574 C 0.17674 0.51736 0.17778 0.51898 0.17848 0.5206 C 0.179 0.52199 0.17969 0.52523 0.17969 0.52523 " pathEditMode="relative" ptsTypes="ffffffffffffffffffffffffffffA">
                                      <p:cBhvr>
                                        <p:cTn id="6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500"/>
                            </p:stCondLst>
                            <p:childTnLst>
                              <p:par>
                                <p:cTn id="67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07407E-6 C 0.00121 0.00232 0.00226 0.00487 0.00365 0.00718 C 0.00469 0.00903 0.00625 0.01065 0.00729 0.01227 C 0.0118 0.02037 0.01198 0.03218 0.0191 0.03565 C 0.02222 0.04908 0.02726 0.0625 0.03333 0.07315 C 0.03437 0.075 0.03594 0.07639 0.03698 0.07848 C 0.03871 0.08172 0.04167 0.08912 0.04167 0.08936 C 0.04201 0.09213 0.04167 0.09561 0.04288 0.09815 C 0.04358 0.09977 0.04583 0.09815 0.04653 0.09977 C 0.04774 0.10232 0.04687 0.10602 0.04774 0.1088 C 0.0533 0.12778 0.05052 0.09908 0.05608 0.1301 C 0.05903 0.14676 0.05799 0.13843 0.05955 0.1551 C 0.05868 0.17431 0.05729 0.21412 0.0441 0.22639 C 0.04115 0.23912 0.04305 0.2338 0.03941 0.24237 C 0.03906 0.24468 0.03889 0.24699 0.03819 0.24931 C 0.03767 0.25139 0.03594 0.25278 0.03576 0.25487 C 0.03507 0.26227 0.04201 0.28033 0.04531 0.28519 C 0.04566 0.28704 0.04583 0.28889 0.04653 0.29051 C 0.0474 0.29213 0.0493 0.29237 0.05 0.29422 C 0.05104 0.29676 0.05052 0.3 0.05121 0.30301 C 0.05312 0.31088 0.05486 0.31389 0.05608 0.32269 C 0.05451 0.33774 0.05555 0.35255 0.04653 0.36135 C 0.04427 0.37223 0.03802 0.38149 0.03108 0.38519 C 0.02361 0.40139 0.02726 0.40232 0.02396 0.42084 C 0.02205 0.43102 0.0184 0.44098 0.01562 0.45093 C 0.01285 0.46112 0.0118 0.46621 0.00486 0.46875 C -0.01215 0.4838 -0.02448 0.48172 -0.04635 0.48311 C -0.05677 0.48658 -0.05747 0.48542 -0.06424 0.49561 C -0.06649 0.50556 -0.0684 0.51112 -0.07135 0.52061 C -0.07431 0.5301 -0.07379 0.53959 -0.07969 0.54561 C -0.08177 0.55764 -0.08733 0.55718 -0.09271 0.56852 C -0.09497 0.57338 -0.09497 0.57477 -0.09879 0.57755 C -0.10191 0.57963 -0.11129 0.58334 -0.11424 0.58473 C -0.13333 0.58334 -0.13976 0.58403 -0.15469 0.57917 C -0.16962 0.56551 -0.1849 0.56644 -0.20226 0.56505 C -0.20833 0.56065 -0.20833 0.55949 -0.21667 0.55973 C -0.22743 0.56042 -0.24879 0.5632 -0.24879 0.56343 C -0.25035 0.57037 -0.25278 0.57477 -0.2559 0.58102 C -0.26198 0.60695 -0.25469 0.64213 -0.25469 0.67037 " pathEditMode="relative" rAng="0" ptsTypes="ffffffffffffffffffffffffffffffffffffffA">
                                      <p:cBhvr>
                                        <p:cTn id="7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22" y="335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4.81481E-6 C 0.01216 0.05393 -0.03368 0.06967 -0.05711 0.08495 C -0.06857 0.09259 -0.09635 0.08888 -0.09774 0.08888 C -0.13211 0.08958 -0.16666 0.09004 -0.20121 0.09074 C -0.20989 0.09328 -0.21892 0.0993 -0.22708 0.10532 C -0.22968 0.11782 -0.23489 0.12939 -0.2368 0.14259 C -0.24097 0.1706 -0.23281 0.13726 -0.24062 0.19444 C -0.2408 0.19537 -0.24392 0.21967 -0.24548 0.22777 C -0.24618 0.23148 -0.24809 0.23888 -0.24809 0.23912 C -0.24948 0.25092 -0.25295 0.26087 -0.26024 0.26666 C -0.26632 0.28009 -0.27725 0.28472 -0.28732 0.28888 C -0.29843 0.29328 -0.30451 0.29768 -0.31701 0.29976 C -0.31979 0.30138 -0.32291 0.30185 -0.32569 0.3037 C -0.33437 0.31018 -0.33941 0.31851 -0.34895 0.32222 C -0.35052 0.32476 -0.35208 0.32777 -0.35399 0.32962 C -0.35503 0.33078 -0.35642 0.33032 -0.35764 0.33148 C -0.36198 0.33611 -0.36354 0.33981 -0.36875 0.34259 C -0.36961 0.34444 -0.37048 0.34606 -0.37118 0.34814 C -0.3717 0.34976 -0.37135 0.35231 -0.37239 0.3537 C -0.37725 0.36134 -0.37604 0.34884 -0.37604 0.36134 " pathEditMode="relative" rAng="0" ptsTypes="fffffffffffffffffffA">
                                      <p:cBhvr>
                                        <p:cTn id="8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12" y="1805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77778E-6 C 0.00573 0.01135 0.00329 0.00602 0.00711 0.01575 C 0.00833 0.02362 0.01059 0.02871 0.0118 0.03658 C 0.01093 0.05834 0.01319 0.08241 -0.00487 0.09052 C -0.01285 0.09839 -0.0191 0.09839 -0.02865 0.10163 C -0.05695 0.11135 -0.08612 0.10996 -0.11563 0.11112 C -0.12778 0.11459 -0.13716 0.12315 -0.14775 0.13172 C -0.14966 0.13565 -0.15052 0.13866 -0.15365 0.14121 C -0.1566 0.14376 -0.1632 0.14769 -0.1632 0.14769 C -0.16511 0.15533 -0.17153 0.15857 -0.17622 0.16343 C -0.17848 0.16575 -0.18039 0.16852 -0.1823 0.1713 C -0.18368 0.17339 -0.18421 0.17616 -0.18577 0.17778 C -0.18681 0.17894 -0.18837 0.17848 -0.18941 0.1794 C -0.19167 0.18102 -0.19723 0.18635 -0.2 0.18889 C -0.204 0.1926 -0.21702 0.19653 -0.22275 0.19839 C -0.22657 0.20209 -0.22778 0.20579 -0.2323 0.20788 C -0.2349 0.21343 -0.23646 0.2169 -0.24063 0.22061 C -0.24584 0.24468 -0.24132 0.26737 -0.23698 0.29052 C -0.23612 0.30116 -0.23334 0.31158 -0.23334 0.32223 " pathEditMode="relative" ptsTypes="ffffffffffffffffffA">
                                      <p:cBhvr>
                                        <p:cTn id="10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C 0.00087 0.00162 0.00139 0.00348 0.00243 0.00487 C 0.00382 0.00672 0.0059 0.00741 0.00712 0.00949 C 0.00799 0.01088 0.00781 0.01274 0.00833 0.01436 C 0.01059 0.02014 0.01319 0.02547 0.01667 0.0301 C 0.02014 0.04375 0.01875 0.03635 0.02031 0.05232 C 0.01979 0.06112 0.02222 0.07732 0.01441 0.08102 C 0.01267 0.08774 0.00712 0.08959 0.00243 0.09375 C 0.00104 0.09491 0.00017 0.09723 -0.00122 0.09838 C -0.00451 0.1007 -0.00833 0.10162 -0.01181 0.10324 C -0.01997 0.10695 -0.02604 0.11204 -0.03455 0.11436 C -0.03629 0.12223 -0.03906 0.11922 -0.04392 0.12385 C -0.04549 0.1301 -0.04844 0.13102 -0.05122 0.13658 C -0.05417 0.15 -0.05365 0.16227 -0.04514 0.16991 C -0.04236 0.18056 -0.04618 0.16968 -0.04045 0.17616 C -0.0349 0.18264 -0.0309 0.19514 -0.02379 0.19838 C -0.02205 0.2051 -0.01962 0.21366 -0.01545 0.2176 C -0.01319 0.22639 -0.01163 0.23542 -0.00955 0.24445 C -0.01042 0.26644 -0.00851 0.27338 -0.01892 0.28727 C -0.02292 0.2926 -0.02691 0.29792 -0.0309 0.30324 C -0.03212 0.30487 -0.03455 0.30787 -0.03455 0.30787 C -0.0349 0.30949 -0.03472 0.31158 -0.03559 0.31274 C -0.03767 0.31551 -0.04288 0.31899 -0.04288 0.31899 C -0.04514 0.32963 -0.04201 0.31783 -0.04757 0.32871 C -0.04913 0.33172 -0.04965 0.33519 -0.05122 0.3382 C -0.04983 0.36968 -0.05 0.36274 -0.04392 0.38565 C -0.04549 0.40324 -0.04479 0.42338 -0.05833 0.43172 C -0.06129 0.43797 -0.06233 0.44468 -0.06545 0.45093 C -0.06458 0.4632 -0.06354 0.49699 -0.05469 0.50487 C -0.05139 0.51112 -0.04826 0.5176 -0.04514 0.52385 C -0.04427 0.52547 -0.04288 0.52871 -0.04288 0.52871 C -0.04045 0.54468 -0.04392 0.52963 -0.03802 0.54121 C -0.03594 0.54514 -0.03507 0.55116 -0.03333 0.55556 C -0.03108 0.56158 -0.02778 0.56621 -0.025 0.57153 C -0.02066 0.57987 -0.01927 0.5875 -0.01302 0.59375 C -0.01146 0.60162 -0.01111 0.60811 -0.0059 0.61274 C -0.00399 0.62014 -0.00122 0.62755 0.00365 0.63172 C 0.0059 0.64074 0.00955 0.65 0.01545 0.65556 C 0.01649 0.67014 0.01944 0.68195 0.02378 0.69537 " pathEditMode="relative" ptsTypes="ffffffffffffffffffffffffffffffffffffffA">
                                      <p:cBhvr>
                                        <p:cTn id="11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77778E-6 C 0.00451 0.00394 0.0059 0.00927 0.00954 0.01436 C 0.00989 0.01598 0.01007 0.01783 0.01076 0.01899 C 0.01163 0.02038 0.01371 0.02061 0.01441 0.02223 C 0.01545 0.02454 0.01441 0.02778 0.01545 0.0301 C 0.01649 0.03288 0.01875 0.0345 0.02031 0.03658 C 0.02326 0.0463 0.02621 0.0551 0.03107 0.06343 C 0.03264 0.07061 0.03298 0.07408 0.03698 0.0794 C 0.03871 0.0882 0.03889 0.09723 0.04045 0.10626 C 0.03941 0.13427 0.04375 0.13797 0.02743 0.1507 C 0.02239 0.16089 0.02795 0.15163 0.02152 0.15718 C 0.01128 0.16598 0.01041 0.16852 -0.00122 0.1713 C -0.00799 0.17593 -0.01528 0.17848 -0.02257 0.18102 C -0.02796 0.18542 -0.03438 0.18774 -0.04046 0.19052 C -0.0441 0.19746 -0.05139 0.20093 -0.05712 0.20464 C -0.06268 0.21227 -0.06719 0.22894 -0.06893 0.23959 C -0.06823 0.25579 -0.06945 0.26667 -0.06302 0.2794 C -0.06146 0.29098 -0.0599 0.30255 -0.05348 0.31112 C -0.05087 0.32755 -0.05382 0.322 -0.04757 0.3301 C -0.04584 0.33936 -0.04462 0.35209 -0.04046 0.36019 C -0.03941 0.36621 -0.03785 0.37177 -0.03681 0.37778 C -0.03716 0.38519 -0.03802 0.40001 -0.03802 0.40001 " pathEditMode="relative" ptsTypes="fffffffffffffffffffffA">
                                      <p:cBhvr>
                                        <p:cTn id="1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C 0.01407 0.00417 0.01684 0.01621 0.02396 0.03542 C 0.02518 0.03866 0.03368 0.04653 0.03577 0.04838 C 0.03802 0.06551 0.04584 0.06737 0.05122 0.07987 C 0.05695 0.09306 0.05417 0.08774 0.05955 0.09676 C 0.06198 0.10788 0.06545 0.11667 0.06788 0.12825 C 0.0665 0.15533 0.07188 0.18542 0.05955 0.20463 C 0.05608 0.21875 0.04948 0.22732 0.04063 0.23426 C 0.02813 0.25857 0.04462 0.23056 0.02743 0.24538 C 0.02448 0.24769 0.02032 0.25672 0.02032 0.25695 C 0.0191 0.26158 0.01841 0.26667 0.01667 0.2713 C 0.01372 0.27894 0.0066 0.28125 0.00243 0.28635 C 0.00035 0.28866 -0.00121 0.2919 -0.00347 0.29375 C -0.00521 0.29514 -0.00746 0.29514 -0.00937 0.29584 C -0.01302 0.29931 -0.01666 0.30116 -0.02014 0.30487 C -0.02639 0.31922 -0.03038 0.33982 -0.01892 0.35139 C -0.01597 0.36112 -0.01128 0.36829 -0.00712 0.37732 C -0.00208 0.3882 -0.00069 0.39653 0.00486 0.40718 C 0.0066 0.41551 0.00903 0.42338 0.0132 0.4294 C 0.01407 0.43311 0.01702 0.43658 0.01667 0.44051 C 0.01476 0.4669 0.01268 0.475 0.00834 0.49445 C 0.00729 0.49908 0.004 0.50163 0.00243 0.50556 C -0.00278 0.51968 -0.00712 0.52778 -0.01771 0.53172 C -0.01857 0.53588 -0.02222 0.53843 -0.02257 0.54306 C -0.02326 0.55116 -0.0217 0.55903 -0.02135 0.56713 C -0.02014 0.60556 -0.02014 0.60186 -0.02014 0.62477 " pathEditMode="relative" rAng="0" ptsTypes="fffffffffffffffffffffffffA">
                                      <p:cBhvr>
                                        <p:cTn id="1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6" y="3122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00"/>
                            </p:stCondLst>
                            <p:childTnLst>
                              <p:par>
                                <p:cTn id="1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Zaoblený obdélník 2052"/>
          <p:cNvSpPr/>
          <p:nvPr/>
        </p:nvSpPr>
        <p:spPr>
          <a:xfrm>
            <a:off x="467544" y="726463"/>
            <a:ext cx="8063105" cy="111836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733346"/>
            <a:ext cx="81671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 Velikonoce babička nabarvila 12 vajíček. Jednu třetinu vajíček </a:t>
            </a:r>
          </a:p>
          <a:p>
            <a:r>
              <a:rPr lang="cs-CZ" sz="2000" b="1" dirty="0" smtClean="0"/>
              <a:t>nabarvila žlutou barvou, jednu čtvrtinu červenou barvou, 2 vajíčka obarvila</a:t>
            </a:r>
          </a:p>
          <a:p>
            <a:r>
              <a:rPr lang="cs-CZ" sz="2000" b="1" dirty="0" smtClean="0"/>
              <a:t>modře. Zbytek vajíček dala do zelené barvy. Kolik vajíček bylo zelených ?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4634" y="357131"/>
            <a:ext cx="3374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HÁDANKA PRO BYSTRÉ POČTÁŘE: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4213" y="2063413"/>
            <a:ext cx="12966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obarvila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07497" y="1965841"/>
            <a:ext cx="1566839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12 vajec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0875" y="3806319"/>
            <a:ext cx="1520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žlutá vejce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72825" y="4384560"/>
            <a:ext cx="1636987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1/4  z 12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9191" y="4446116"/>
            <a:ext cx="19640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červená vejce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72825" y="3699673"/>
            <a:ext cx="1544012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1/3 z 12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3765" y="5089657"/>
            <a:ext cx="17491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modrá vejce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733053" y="5805753"/>
            <a:ext cx="17341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zelená vejce</a:t>
            </a:r>
            <a:endParaRPr lang="cs-CZ" sz="2400" b="1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854213" y="2663735"/>
            <a:ext cx="7490540" cy="779243"/>
            <a:chOff x="477769" y="2319670"/>
            <a:chExt cx="7490540" cy="779243"/>
          </a:xfrm>
        </p:grpSpPr>
        <p:sp>
          <p:nvSpPr>
            <p:cNvPr id="10" name="Ovál 9"/>
            <p:cNvSpPr/>
            <p:nvPr/>
          </p:nvSpPr>
          <p:spPr>
            <a:xfrm>
              <a:off x="477769" y="2349623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1116536" y="2349623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7475787" y="2329759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6144262" y="2329759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6765671" y="2319670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508104" y="2329759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1770949" y="2326973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378247" y="2326973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008448" y="2329759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3597892" y="2326973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4200425" y="2329759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4815558" y="2329759"/>
              <a:ext cx="492522" cy="74929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Ovál 24"/>
          <p:cNvSpPr/>
          <p:nvPr/>
        </p:nvSpPr>
        <p:spPr>
          <a:xfrm>
            <a:off x="1492980" y="2693688"/>
            <a:ext cx="492522" cy="74929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147393" y="2661233"/>
            <a:ext cx="492522" cy="74929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756068" y="2663735"/>
            <a:ext cx="492522" cy="74929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192002" y="2673824"/>
            <a:ext cx="492522" cy="74929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399938" y="2688899"/>
            <a:ext cx="492522" cy="74929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974336" y="2661233"/>
            <a:ext cx="492522" cy="74929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575431" y="2663735"/>
            <a:ext cx="492522" cy="74929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884548" y="2661233"/>
            <a:ext cx="492522" cy="74929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520706" y="2673824"/>
            <a:ext cx="492522" cy="74929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852231" y="2677246"/>
            <a:ext cx="492522" cy="74929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126835" y="2661233"/>
            <a:ext cx="492522" cy="74929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437046" y="5744199"/>
            <a:ext cx="375424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455178" y="5067481"/>
            <a:ext cx="393056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2051" name="TextovéPole 2050"/>
          <p:cNvSpPr txBox="1"/>
          <p:nvPr/>
        </p:nvSpPr>
        <p:spPr>
          <a:xfrm>
            <a:off x="4109812" y="3673955"/>
            <a:ext cx="14975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 : 3 = </a:t>
            </a:r>
            <a:endParaRPr lang="cs-CZ" sz="3200" b="1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5438263" y="3673954"/>
            <a:ext cx="393056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215061" y="4442207"/>
            <a:ext cx="1500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 : 4 = </a:t>
            </a:r>
            <a:endParaRPr lang="cs-CZ" sz="32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564588" y="4442206"/>
            <a:ext cx="393056" cy="5847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/>
              <a:t>3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3034895" y="5051652"/>
            <a:ext cx="393056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/>
              <a:t>2</a:t>
            </a:r>
          </a:p>
        </p:txBody>
      </p:sp>
      <p:sp>
        <p:nvSpPr>
          <p:cNvPr id="50" name="Ovál 49"/>
          <p:cNvSpPr/>
          <p:nvPr/>
        </p:nvSpPr>
        <p:spPr>
          <a:xfrm>
            <a:off x="854213" y="2693688"/>
            <a:ext cx="492522" cy="74929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3052062" y="5758740"/>
            <a:ext cx="393056" cy="58477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3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9755" y="1828283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  <p:grpSp>
        <p:nvGrpSpPr>
          <p:cNvPr id="2049" name="Skupina 2048"/>
          <p:cNvGrpSpPr/>
          <p:nvPr/>
        </p:nvGrpSpPr>
        <p:grpSpPr>
          <a:xfrm>
            <a:off x="4236851" y="5374867"/>
            <a:ext cx="2999539" cy="975466"/>
            <a:chOff x="4236851" y="5374867"/>
            <a:chExt cx="2999539" cy="975466"/>
          </a:xfrm>
        </p:grpSpPr>
        <p:sp>
          <p:nvSpPr>
            <p:cNvPr id="13" name="TextovéPole 12"/>
            <p:cNvSpPr txBox="1"/>
            <p:nvPr/>
          </p:nvSpPr>
          <p:spPr>
            <a:xfrm>
              <a:off x="4236851" y="5765558"/>
              <a:ext cx="2999539" cy="584775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12 – 4 – 3 – 2 = 3</a:t>
              </a:r>
              <a:endParaRPr lang="cs-CZ" sz="3200" b="1" dirty="0"/>
            </a:p>
          </p:txBody>
        </p:sp>
        <p:sp>
          <p:nvSpPr>
            <p:cNvPr id="2048" name="TextovéPole 2047"/>
            <p:cNvSpPr txBox="1"/>
            <p:nvPr/>
          </p:nvSpPr>
          <p:spPr>
            <a:xfrm>
              <a:off x="4236851" y="5374867"/>
              <a:ext cx="10114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i="1" dirty="0" smtClean="0"/>
                <a:t>Výpočet:</a:t>
              </a:r>
              <a:endParaRPr lang="cs-CZ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111090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9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9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9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8" presetID="3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9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0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0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0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4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4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4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4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9" presetID="3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5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5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5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5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9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9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9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9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7" presetID="3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9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9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0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0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23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2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3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6" presetClass="emph" presetSubtype="0" repeatCount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1" dur="10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2" dur="50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3" presetID="26" presetClass="emph" presetSubtype="0" repeatCount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4" dur="10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5" dur="50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6" presetID="26" presetClass="emph" presetSubtype="0" repeatCount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7" dur="10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8" dur="50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/>
      <p:bldP spid="6" grpId="1"/>
      <p:bldP spid="7" grpId="0" animBg="1"/>
      <p:bldP spid="7" grpId="1" animBg="1"/>
      <p:bldP spid="8" grpId="0"/>
      <p:bldP spid="8" grpId="1"/>
      <p:bldP spid="9" grpId="0" animBg="1"/>
      <p:bldP spid="9" grpId="1" animBg="1"/>
      <p:bldP spid="11" grpId="0" build="p"/>
      <p:bldP spid="11" grpId="1" build="allAtOnce"/>
      <p:bldP spid="12" grpId="0"/>
      <p:bldP spid="12" grpId="1"/>
      <p:bldP spid="25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28" grpId="0" animBg="1"/>
      <p:bldP spid="28" grpId="1" animBg="1"/>
      <p:bldP spid="44" grpId="0" animBg="1"/>
      <p:bldP spid="44" grpId="1" animBg="1"/>
      <p:bldP spid="2051" grpId="0"/>
      <p:bldP spid="2052" grpId="0" animBg="1"/>
      <p:bldP spid="47" grpId="0"/>
      <p:bldP spid="48" grpId="0" animBg="1"/>
      <p:bldP spid="49" grpId="0" animBg="1"/>
      <p:bldP spid="50" grpId="0" animBg="1"/>
      <p:bldP spid="51" grpId="0" animBg="1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 rot="772624">
            <a:off x="956715" y="52415"/>
            <a:ext cx="3817315" cy="5905805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314199" y="2489178"/>
            <a:ext cx="2088232" cy="2736304"/>
            <a:chOff x="5796136" y="2902372"/>
            <a:chExt cx="2088232" cy="2736304"/>
          </a:xfrm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91480" y="3808859"/>
              <a:ext cx="1385316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7 . 5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075598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4757646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314199" y="2577527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10116" y="5498739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35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17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392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5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5" y="2235108"/>
            <a:ext cx="2088232" cy="2736304"/>
            <a:chOff x="5796136" y="2902372"/>
            <a:chExt cx="2088232" cy="2736304"/>
          </a:xfrm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968859" y="3808858"/>
              <a:ext cx="174278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24 : 3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075598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4757646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3902745" y="2461014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92069" y="5509532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8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17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48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5" y="2235108"/>
            <a:ext cx="2088232" cy="2736304"/>
            <a:chOff x="5796136" y="2902372"/>
            <a:chExt cx="2088232" cy="2736304"/>
          </a:xfrm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47594" y="3808858"/>
              <a:ext cx="1385316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9 . 4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075598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4757646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3902745" y="2323456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68131" y="5557754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36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17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24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5" y="2235108"/>
            <a:ext cx="2088232" cy="2736304"/>
            <a:chOff x="5796136" y="2902372"/>
            <a:chExt cx="2088232" cy="2736304"/>
          </a:xfrm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968859" y="3808858"/>
              <a:ext cx="174278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27 : 3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075598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4757646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017188" y="2411805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92069" y="5509532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9</a:t>
              </a:r>
            </a:p>
          </p:txBody>
        </p:sp>
      </p:grpSp>
      <p:pic>
        <p:nvPicPr>
          <p:cNvPr id="17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618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6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5" y="2235108"/>
            <a:ext cx="2088232" cy="2736304"/>
            <a:chOff x="5796136" y="2902372"/>
            <a:chExt cx="2088232" cy="2736304"/>
          </a:xfrm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204024" y="3808858"/>
              <a:ext cx="1385316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6 . 5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075598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4757646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3904494" y="2259291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26685" y="5509532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30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17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731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4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5" y="2235108"/>
            <a:ext cx="2088232" cy="2736304"/>
            <a:chOff x="5796136" y="2902372"/>
            <a:chExt cx="2088232" cy="2736304"/>
          </a:xfrm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solidFill>
              <a:srgbClr val="FFC000"/>
            </a:solidFill>
            <a:ln>
              <a:solidFill>
                <a:srgbClr val="F8A15A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968859" y="3808858"/>
              <a:ext cx="174278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24 : 4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075598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4757646"/>
              <a:ext cx="1004833" cy="858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001017" y="2461014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92069" y="5509532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6</a:t>
              </a:r>
            </a:p>
          </p:txBody>
        </p:sp>
      </p:grpSp>
      <p:pic>
        <p:nvPicPr>
          <p:cNvPr id="17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888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968859" y="3808858"/>
              <a:ext cx="1668333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45 : 5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3966617" y="2349987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92069" y="5509532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9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3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52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 rot="459046">
            <a:off x="936582" y="-167887"/>
            <a:ext cx="3874004" cy="5940439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189984" y="2132856"/>
            <a:ext cx="2181423" cy="2838556"/>
            <a:chOff x="5796136" y="2902372"/>
            <a:chExt cx="2088232" cy="2736304"/>
          </a:xfrm>
          <a:solidFill>
            <a:srgbClr val="92D050"/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77184" y="3825489"/>
              <a:ext cx="1326135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4 . 7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351025" y="2411805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26685" y="5487576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28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3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6228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rgbClr val="FFFF00"/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968859" y="3808858"/>
              <a:ext cx="1742785" cy="92333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24 : 3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044392" y="2433391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92069" y="5509532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8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3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1931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 rot="336848">
            <a:off x="671784" y="18328"/>
            <a:ext cx="3727735" cy="5830388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chemeClr val="accent4">
              <a:lumMod val="60000"/>
              <a:lumOff val="40000"/>
            </a:schemeClr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74115" y="3799799"/>
              <a:ext cx="1332273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5 : 5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063783" y="2368077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92069" y="5509532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1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3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296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rgbClr val="FF0000"/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81788" y="3808858"/>
              <a:ext cx="1316928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8 . 5</a:t>
              </a:r>
              <a:endParaRPr lang="cs-CZ" sz="5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122732" y="2272330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46158" y="5485746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40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18" name="Picture 3" descr="E:\nápady\škola\holkaa8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4765">
            <a:off x="7188338" y="883535"/>
            <a:ext cx="2922609" cy="270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1183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968859" y="3808858"/>
              <a:ext cx="1668333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32 : 4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024895" y="2411805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92069" y="5509532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8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3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063468" y="47928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08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94891" y="692696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575983" y="2142661"/>
            <a:ext cx="2181423" cy="2838556"/>
            <a:chOff x="5796136" y="2902372"/>
            <a:chExt cx="2088232" cy="2736304"/>
          </a:xfrm>
          <a:solidFill>
            <a:srgbClr val="92D050"/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87504" y="3808858"/>
              <a:ext cx="1326135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5 . 5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716773" y="2377913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26685" y="5487576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25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3" name="Picture 2" descr="E:\nápady\škola\holka3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374">
            <a:off x="7423507" y="59202"/>
            <a:ext cx="3060476" cy="23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029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chemeClr val="accent6">
              <a:lumMod val="75000"/>
            </a:schemeClr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77184" y="3768294"/>
              <a:ext cx="1326135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CC00"/>
                  </a:solidFill>
                </a:rPr>
                <a:t>7 . 3</a:t>
              </a:r>
              <a:endParaRPr lang="cs-CZ" sz="5400" b="1" dirty="0">
                <a:solidFill>
                  <a:srgbClr val="FFCC00"/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063783" y="2169312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26684" y="5498146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21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5" name="Picture 3" descr="E:\nápady\škola\holkaa8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4765">
            <a:off x="7188338" y="883535"/>
            <a:ext cx="2922609" cy="270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06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rgbClr val="002060"/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006085" y="3768294"/>
              <a:ext cx="1668333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CC00"/>
                  </a:solidFill>
                </a:rPr>
                <a:t>14 : 2</a:t>
              </a:r>
              <a:endParaRPr lang="cs-CZ" sz="5400" b="1" dirty="0">
                <a:solidFill>
                  <a:srgbClr val="FFCC00"/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005504" y="2356816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3013658" y="5528262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7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5" name="Picture 3" descr="E:\nápady\škola\holkaa8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4765">
            <a:off x="7188338" y="883535"/>
            <a:ext cx="2922609" cy="270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627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rgbClr val="00B050"/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213975" y="3768294"/>
              <a:ext cx="1326135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CC00"/>
                  </a:solidFill>
                </a:rPr>
                <a:t>4 . 5</a:t>
              </a:r>
              <a:endParaRPr lang="cs-CZ" sz="5400" b="1" dirty="0">
                <a:solidFill>
                  <a:srgbClr val="FFCC00"/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3995936" y="2237677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75046" y="5528261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20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5" name="Picture 3" descr="E:\nápady\škola\holkaa8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4765">
            <a:off x="7188338" y="883535"/>
            <a:ext cx="2922609" cy="270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63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rgbClr val="BC4542"/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006085" y="3760645"/>
              <a:ext cx="1668333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CC00"/>
                  </a:solidFill>
                </a:rPr>
                <a:t>50 : 5</a:t>
              </a:r>
              <a:endParaRPr lang="cs-CZ" sz="5400" b="1" dirty="0">
                <a:solidFill>
                  <a:srgbClr val="FFCC00"/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3952141" y="2323365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75046" y="5528261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1</a:t>
              </a:r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0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5" name="Picture 3" descr="E:\nápady\škola\holkaa8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4765">
            <a:off x="7188338" y="883535"/>
            <a:ext cx="2922609" cy="270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9783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77184" y="3760645"/>
              <a:ext cx="1326135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4 . 4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3931016" y="2237677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75046" y="5528261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16</a:t>
              </a:r>
              <a:endParaRPr lang="cs-CZ" sz="4800" b="1" dirty="0">
                <a:ln w="12700">
                  <a:solidFill>
                    <a:srgbClr val="BC4542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5" name="Picture 3" descr="E:\nápady\škola\holkaa8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4765">
            <a:off x="7188338" y="883535"/>
            <a:ext cx="2922609" cy="270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41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6048" y="116632"/>
            <a:ext cx="4128104" cy="6262436"/>
            <a:chOff x="756237" y="347771"/>
            <a:chExt cx="4284605" cy="6262436"/>
          </a:xfrm>
        </p:grpSpPr>
        <p:pic>
          <p:nvPicPr>
            <p:cNvPr id="1026" name="Picture 2" descr="E:\nápady\škola\velikonoc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84164">
              <a:off x="756237" y="347771"/>
              <a:ext cx="3464914" cy="62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Volný tvar 7"/>
            <p:cNvSpPr/>
            <p:nvPr/>
          </p:nvSpPr>
          <p:spPr>
            <a:xfrm>
              <a:off x="3602335" y="1364845"/>
              <a:ext cx="1438507" cy="1103971"/>
            </a:xfrm>
            <a:custGeom>
              <a:avLst/>
              <a:gdLst>
                <a:gd name="connsiteX0" fmla="*/ 0 w 1438507"/>
                <a:gd name="connsiteY0" fmla="*/ 0 h 1103971"/>
                <a:gd name="connsiteX1" fmla="*/ 33454 w 1438507"/>
                <a:gd name="connsiteY1" fmla="*/ 133815 h 1103971"/>
                <a:gd name="connsiteX2" fmla="*/ 78059 w 1438507"/>
                <a:gd name="connsiteY2" fmla="*/ 267630 h 1103971"/>
                <a:gd name="connsiteX3" fmla="*/ 111512 w 1438507"/>
                <a:gd name="connsiteY3" fmla="*/ 289932 h 1103971"/>
                <a:gd name="connsiteX4" fmla="*/ 122663 w 1438507"/>
                <a:gd name="connsiteY4" fmla="*/ 323386 h 1103971"/>
                <a:gd name="connsiteX5" fmla="*/ 178420 w 1438507"/>
                <a:gd name="connsiteY5" fmla="*/ 367991 h 1103971"/>
                <a:gd name="connsiteX6" fmla="*/ 189571 w 1438507"/>
                <a:gd name="connsiteY6" fmla="*/ 401444 h 1103971"/>
                <a:gd name="connsiteX7" fmla="*/ 256478 w 1438507"/>
                <a:gd name="connsiteY7" fmla="*/ 423747 h 1103971"/>
                <a:gd name="connsiteX8" fmla="*/ 334537 w 1438507"/>
                <a:gd name="connsiteY8" fmla="*/ 446049 h 1103971"/>
                <a:gd name="connsiteX9" fmla="*/ 423746 w 1438507"/>
                <a:gd name="connsiteY9" fmla="*/ 479503 h 1103971"/>
                <a:gd name="connsiteX10" fmla="*/ 546410 w 1438507"/>
                <a:gd name="connsiteY10" fmla="*/ 512956 h 1103971"/>
                <a:gd name="connsiteX11" fmla="*/ 624468 w 1438507"/>
                <a:gd name="connsiteY11" fmla="*/ 524108 h 1103971"/>
                <a:gd name="connsiteX12" fmla="*/ 669073 w 1438507"/>
                <a:gd name="connsiteY12" fmla="*/ 546410 h 1103971"/>
                <a:gd name="connsiteX13" fmla="*/ 758283 w 1438507"/>
                <a:gd name="connsiteY13" fmla="*/ 568713 h 1103971"/>
                <a:gd name="connsiteX14" fmla="*/ 858644 w 1438507"/>
                <a:gd name="connsiteY14" fmla="*/ 591015 h 1103971"/>
                <a:gd name="connsiteX15" fmla="*/ 903249 w 1438507"/>
                <a:gd name="connsiteY15" fmla="*/ 613317 h 1103971"/>
                <a:gd name="connsiteX16" fmla="*/ 981307 w 1438507"/>
                <a:gd name="connsiteY16" fmla="*/ 635620 h 1103971"/>
                <a:gd name="connsiteX17" fmla="*/ 1014761 w 1438507"/>
                <a:gd name="connsiteY17" fmla="*/ 646771 h 1103971"/>
                <a:gd name="connsiteX18" fmla="*/ 1059366 w 1438507"/>
                <a:gd name="connsiteY18" fmla="*/ 691376 h 1103971"/>
                <a:gd name="connsiteX19" fmla="*/ 1126273 w 1438507"/>
                <a:gd name="connsiteY19" fmla="*/ 713678 h 1103971"/>
                <a:gd name="connsiteX20" fmla="*/ 1148576 w 1438507"/>
                <a:gd name="connsiteY20" fmla="*/ 758283 h 1103971"/>
                <a:gd name="connsiteX21" fmla="*/ 1193181 w 1438507"/>
                <a:gd name="connsiteY21" fmla="*/ 847493 h 1103971"/>
                <a:gd name="connsiteX22" fmla="*/ 1204332 w 1438507"/>
                <a:gd name="connsiteY22" fmla="*/ 880947 h 1103971"/>
                <a:gd name="connsiteX23" fmla="*/ 1248937 w 1438507"/>
                <a:gd name="connsiteY23" fmla="*/ 936703 h 1103971"/>
                <a:gd name="connsiteX24" fmla="*/ 1260088 w 1438507"/>
                <a:gd name="connsiteY24" fmla="*/ 970156 h 1103971"/>
                <a:gd name="connsiteX25" fmla="*/ 1293541 w 1438507"/>
                <a:gd name="connsiteY25" fmla="*/ 981308 h 1103971"/>
                <a:gd name="connsiteX26" fmla="*/ 1360449 w 1438507"/>
                <a:gd name="connsiteY26" fmla="*/ 1059366 h 1103971"/>
                <a:gd name="connsiteX27" fmla="*/ 1382751 w 1438507"/>
                <a:gd name="connsiteY27" fmla="*/ 1081669 h 1103971"/>
                <a:gd name="connsiteX28" fmla="*/ 1416205 w 1438507"/>
                <a:gd name="connsiteY28" fmla="*/ 1092820 h 1103971"/>
                <a:gd name="connsiteX29" fmla="*/ 1438507 w 1438507"/>
                <a:gd name="connsiteY29" fmla="*/ 1103971 h 110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38507" h="1103971">
                  <a:moveTo>
                    <a:pt x="0" y="0"/>
                  </a:moveTo>
                  <a:cubicBezTo>
                    <a:pt x="11151" y="44605"/>
                    <a:pt x="25895" y="88463"/>
                    <a:pt x="33454" y="133815"/>
                  </a:cubicBezTo>
                  <a:cubicBezTo>
                    <a:pt x="40842" y="178144"/>
                    <a:pt x="43486" y="233057"/>
                    <a:pt x="78059" y="267630"/>
                  </a:cubicBezTo>
                  <a:cubicBezTo>
                    <a:pt x="87536" y="277107"/>
                    <a:pt x="100361" y="282498"/>
                    <a:pt x="111512" y="289932"/>
                  </a:cubicBezTo>
                  <a:cubicBezTo>
                    <a:pt x="115229" y="301083"/>
                    <a:pt x="116615" y="313307"/>
                    <a:pt x="122663" y="323386"/>
                  </a:cubicBezTo>
                  <a:cubicBezTo>
                    <a:pt x="133255" y="341039"/>
                    <a:pt x="163228" y="357863"/>
                    <a:pt x="178420" y="367991"/>
                  </a:cubicBezTo>
                  <a:cubicBezTo>
                    <a:pt x="182137" y="379142"/>
                    <a:pt x="180006" y="394612"/>
                    <a:pt x="189571" y="401444"/>
                  </a:cubicBezTo>
                  <a:cubicBezTo>
                    <a:pt x="208701" y="415108"/>
                    <a:pt x="234176" y="416313"/>
                    <a:pt x="256478" y="423747"/>
                  </a:cubicBezTo>
                  <a:cubicBezTo>
                    <a:pt x="304464" y="439742"/>
                    <a:pt x="278538" y="432050"/>
                    <a:pt x="334537" y="446049"/>
                  </a:cubicBezTo>
                  <a:cubicBezTo>
                    <a:pt x="389605" y="482763"/>
                    <a:pt x="346582" y="460212"/>
                    <a:pt x="423746" y="479503"/>
                  </a:cubicBezTo>
                  <a:cubicBezTo>
                    <a:pt x="496337" y="497650"/>
                    <a:pt x="419569" y="494834"/>
                    <a:pt x="546410" y="512956"/>
                  </a:cubicBezTo>
                  <a:lnTo>
                    <a:pt x="624468" y="524108"/>
                  </a:lnTo>
                  <a:cubicBezTo>
                    <a:pt x="639336" y="531542"/>
                    <a:pt x="653303" y="541153"/>
                    <a:pt x="669073" y="546410"/>
                  </a:cubicBezTo>
                  <a:cubicBezTo>
                    <a:pt x="698152" y="556103"/>
                    <a:pt x="728546" y="561279"/>
                    <a:pt x="758283" y="568713"/>
                  </a:cubicBezTo>
                  <a:cubicBezTo>
                    <a:pt x="821266" y="584459"/>
                    <a:pt x="787871" y="576861"/>
                    <a:pt x="858644" y="591015"/>
                  </a:cubicBezTo>
                  <a:cubicBezTo>
                    <a:pt x="873512" y="598449"/>
                    <a:pt x="887970" y="606769"/>
                    <a:pt x="903249" y="613317"/>
                  </a:cubicBezTo>
                  <a:cubicBezTo>
                    <a:pt x="929995" y="624780"/>
                    <a:pt x="953001" y="627533"/>
                    <a:pt x="981307" y="635620"/>
                  </a:cubicBezTo>
                  <a:cubicBezTo>
                    <a:pt x="992609" y="638849"/>
                    <a:pt x="1003610" y="643054"/>
                    <a:pt x="1014761" y="646771"/>
                  </a:cubicBezTo>
                  <a:cubicBezTo>
                    <a:pt x="1029629" y="661639"/>
                    <a:pt x="1039418" y="684727"/>
                    <a:pt x="1059366" y="691376"/>
                  </a:cubicBezTo>
                  <a:lnTo>
                    <a:pt x="1126273" y="713678"/>
                  </a:lnTo>
                  <a:cubicBezTo>
                    <a:pt x="1133707" y="728546"/>
                    <a:pt x="1142402" y="742849"/>
                    <a:pt x="1148576" y="758283"/>
                  </a:cubicBezTo>
                  <a:cubicBezTo>
                    <a:pt x="1182746" y="843708"/>
                    <a:pt x="1150434" y="804748"/>
                    <a:pt x="1193181" y="847493"/>
                  </a:cubicBezTo>
                  <a:cubicBezTo>
                    <a:pt x="1196898" y="858644"/>
                    <a:pt x="1199075" y="870433"/>
                    <a:pt x="1204332" y="880947"/>
                  </a:cubicBezTo>
                  <a:cubicBezTo>
                    <a:pt x="1218399" y="909081"/>
                    <a:pt x="1228193" y="915959"/>
                    <a:pt x="1248937" y="936703"/>
                  </a:cubicBezTo>
                  <a:cubicBezTo>
                    <a:pt x="1252654" y="947854"/>
                    <a:pt x="1251777" y="961844"/>
                    <a:pt x="1260088" y="970156"/>
                  </a:cubicBezTo>
                  <a:cubicBezTo>
                    <a:pt x="1268399" y="978468"/>
                    <a:pt x="1286709" y="971743"/>
                    <a:pt x="1293541" y="981308"/>
                  </a:cubicBezTo>
                  <a:cubicBezTo>
                    <a:pt x="1358461" y="1072197"/>
                    <a:pt x="1268414" y="1036358"/>
                    <a:pt x="1360449" y="1059366"/>
                  </a:cubicBezTo>
                  <a:cubicBezTo>
                    <a:pt x="1367883" y="1066800"/>
                    <a:pt x="1373736" y="1076260"/>
                    <a:pt x="1382751" y="1081669"/>
                  </a:cubicBezTo>
                  <a:cubicBezTo>
                    <a:pt x="1392830" y="1087717"/>
                    <a:pt x="1405291" y="1088455"/>
                    <a:pt x="1416205" y="1092820"/>
                  </a:cubicBezTo>
                  <a:cubicBezTo>
                    <a:pt x="1423922" y="1095907"/>
                    <a:pt x="1431073" y="1100254"/>
                    <a:pt x="1438507" y="1103971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528312">
              <a:off x="3429826" y="1364844"/>
              <a:ext cx="925707" cy="1360448"/>
            </a:xfrm>
            <a:custGeom>
              <a:avLst/>
              <a:gdLst>
                <a:gd name="connsiteX0" fmla="*/ 0 w 925707"/>
                <a:gd name="connsiteY0" fmla="*/ 0 h 1360448"/>
                <a:gd name="connsiteX1" fmla="*/ 44605 w 925707"/>
                <a:gd name="connsiteY1" fmla="*/ 66907 h 1360448"/>
                <a:gd name="connsiteX2" fmla="*/ 22303 w 925707"/>
                <a:gd name="connsiteY2" fmla="*/ 512956 h 1360448"/>
                <a:gd name="connsiteX3" fmla="*/ 33454 w 925707"/>
                <a:gd name="connsiteY3" fmla="*/ 691375 h 1360448"/>
                <a:gd name="connsiteX4" fmla="*/ 44605 w 925707"/>
                <a:gd name="connsiteY4" fmla="*/ 724829 h 1360448"/>
                <a:gd name="connsiteX5" fmla="*/ 78059 w 925707"/>
                <a:gd name="connsiteY5" fmla="*/ 735980 h 1360448"/>
                <a:gd name="connsiteX6" fmla="*/ 122664 w 925707"/>
                <a:gd name="connsiteY6" fmla="*/ 814039 h 1360448"/>
                <a:gd name="connsiteX7" fmla="*/ 133815 w 925707"/>
                <a:gd name="connsiteY7" fmla="*/ 847492 h 1360448"/>
                <a:gd name="connsiteX8" fmla="*/ 167268 w 925707"/>
                <a:gd name="connsiteY8" fmla="*/ 858644 h 1360448"/>
                <a:gd name="connsiteX9" fmla="*/ 223025 w 925707"/>
                <a:gd name="connsiteY9" fmla="*/ 903248 h 1360448"/>
                <a:gd name="connsiteX10" fmla="*/ 256478 w 925707"/>
                <a:gd name="connsiteY10" fmla="*/ 914400 h 1360448"/>
                <a:gd name="connsiteX11" fmla="*/ 334537 w 925707"/>
                <a:gd name="connsiteY11" fmla="*/ 947853 h 1360448"/>
                <a:gd name="connsiteX12" fmla="*/ 602166 w 925707"/>
                <a:gd name="connsiteY12" fmla="*/ 959005 h 1360448"/>
                <a:gd name="connsiteX13" fmla="*/ 680225 w 925707"/>
                <a:gd name="connsiteY13" fmla="*/ 992458 h 1360448"/>
                <a:gd name="connsiteX14" fmla="*/ 713678 w 925707"/>
                <a:gd name="connsiteY14" fmla="*/ 1014761 h 1360448"/>
                <a:gd name="connsiteX15" fmla="*/ 735981 w 925707"/>
                <a:gd name="connsiteY15" fmla="*/ 1037063 h 1360448"/>
                <a:gd name="connsiteX16" fmla="*/ 769434 w 925707"/>
                <a:gd name="connsiteY16" fmla="*/ 1048214 h 1360448"/>
                <a:gd name="connsiteX17" fmla="*/ 780585 w 925707"/>
                <a:gd name="connsiteY17" fmla="*/ 1081668 h 1360448"/>
                <a:gd name="connsiteX18" fmla="*/ 814039 w 925707"/>
                <a:gd name="connsiteY18" fmla="*/ 1092819 h 1360448"/>
                <a:gd name="connsiteX19" fmla="*/ 836342 w 925707"/>
                <a:gd name="connsiteY19" fmla="*/ 1115122 h 1360448"/>
                <a:gd name="connsiteX20" fmla="*/ 892098 w 925707"/>
                <a:gd name="connsiteY20" fmla="*/ 1226634 h 1360448"/>
                <a:gd name="connsiteX21" fmla="*/ 914400 w 925707"/>
                <a:gd name="connsiteY21" fmla="*/ 1304692 h 1360448"/>
                <a:gd name="connsiteX22" fmla="*/ 925551 w 925707"/>
                <a:gd name="connsiteY22" fmla="*/ 1360448 h 1360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25707" h="1360448">
                  <a:moveTo>
                    <a:pt x="0" y="0"/>
                  </a:moveTo>
                  <a:cubicBezTo>
                    <a:pt x="14868" y="22302"/>
                    <a:pt x="42695" y="40171"/>
                    <a:pt x="44605" y="66907"/>
                  </a:cubicBezTo>
                  <a:cubicBezTo>
                    <a:pt x="65186" y="355038"/>
                    <a:pt x="62239" y="353208"/>
                    <a:pt x="22303" y="512956"/>
                  </a:cubicBezTo>
                  <a:cubicBezTo>
                    <a:pt x="26020" y="572429"/>
                    <a:pt x="27216" y="632113"/>
                    <a:pt x="33454" y="691375"/>
                  </a:cubicBezTo>
                  <a:cubicBezTo>
                    <a:pt x="34684" y="703065"/>
                    <a:pt x="36293" y="716517"/>
                    <a:pt x="44605" y="724829"/>
                  </a:cubicBezTo>
                  <a:cubicBezTo>
                    <a:pt x="52917" y="733141"/>
                    <a:pt x="66908" y="732263"/>
                    <a:pt x="78059" y="735980"/>
                  </a:cubicBezTo>
                  <a:cubicBezTo>
                    <a:pt x="101643" y="830317"/>
                    <a:pt x="69515" y="734317"/>
                    <a:pt x="122664" y="814039"/>
                  </a:cubicBezTo>
                  <a:cubicBezTo>
                    <a:pt x="129184" y="823819"/>
                    <a:pt x="125504" y="839180"/>
                    <a:pt x="133815" y="847492"/>
                  </a:cubicBezTo>
                  <a:cubicBezTo>
                    <a:pt x="142126" y="855804"/>
                    <a:pt x="156755" y="853387"/>
                    <a:pt x="167268" y="858644"/>
                  </a:cubicBezTo>
                  <a:cubicBezTo>
                    <a:pt x="301170" y="925596"/>
                    <a:pt x="119309" y="841018"/>
                    <a:pt x="223025" y="903248"/>
                  </a:cubicBezTo>
                  <a:cubicBezTo>
                    <a:pt x="233104" y="909296"/>
                    <a:pt x="245965" y="909143"/>
                    <a:pt x="256478" y="914400"/>
                  </a:cubicBezTo>
                  <a:cubicBezTo>
                    <a:pt x="299661" y="935992"/>
                    <a:pt x="280387" y="943985"/>
                    <a:pt x="334537" y="947853"/>
                  </a:cubicBezTo>
                  <a:cubicBezTo>
                    <a:pt x="423597" y="954215"/>
                    <a:pt x="512956" y="955288"/>
                    <a:pt x="602166" y="959005"/>
                  </a:cubicBezTo>
                  <a:cubicBezTo>
                    <a:pt x="639696" y="971515"/>
                    <a:pt x="641645" y="970412"/>
                    <a:pt x="680225" y="992458"/>
                  </a:cubicBezTo>
                  <a:cubicBezTo>
                    <a:pt x="691861" y="999107"/>
                    <a:pt x="703213" y="1006389"/>
                    <a:pt x="713678" y="1014761"/>
                  </a:cubicBezTo>
                  <a:cubicBezTo>
                    <a:pt x="721888" y="1021329"/>
                    <a:pt x="726966" y="1031654"/>
                    <a:pt x="735981" y="1037063"/>
                  </a:cubicBezTo>
                  <a:cubicBezTo>
                    <a:pt x="746060" y="1043110"/>
                    <a:pt x="758283" y="1044497"/>
                    <a:pt x="769434" y="1048214"/>
                  </a:cubicBezTo>
                  <a:cubicBezTo>
                    <a:pt x="773151" y="1059365"/>
                    <a:pt x="772273" y="1073356"/>
                    <a:pt x="780585" y="1081668"/>
                  </a:cubicBezTo>
                  <a:cubicBezTo>
                    <a:pt x="788897" y="1089980"/>
                    <a:pt x="803960" y="1086771"/>
                    <a:pt x="814039" y="1092819"/>
                  </a:cubicBezTo>
                  <a:cubicBezTo>
                    <a:pt x="823054" y="1098228"/>
                    <a:pt x="828908" y="1107688"/>
                    <a:pt x="836342" y="1115122"/>
                  </a:cubicBezTo>
                  <a:cubicBezTo>
                    <a:pt x="864521" y="1199661"/>
                    <a:pt x="844539" y="1163222"/>
                    <a:pt x="892098" y="1226634"/>
                  </a:cubicBezTo>
                  <a:cubicBezTo>
                    <a:pt x="918832" y="1306837"/>
                    <a:pt x="886399" y="1206686"/>
                    <a:pt x="914400" y="1304692"/>
                  </a:cubicBezTo>
                  <a:cubicBezTo>
                    <a:pt x="927902" y="1351949"/>
                    <a:pt x="925551" y="1322122"/>
                    <a:pt x="925551" y="1360448"/>
                  </a:cubicBezTo>
                </a:path>
              </a:pathLst>
            </a:custGeom>
            <a:noFill/>
            <a:ln w="76200">
              <a:solidFill>
                <a:srgbClr val="BC45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02744" y="2132856"/>
            <a:ext cx="2181423" cy="2838556"/>
            <a:chOff x="5796136" y="2902372"/>
            <a:chExt cx="2088232" cy="2736304"/>
          </a:xfrm>
          <a:solidFill>
            <a:srgbClr val="D898D3"/>
          </a:solidFill>
        </p:grpSpPr>
        <p:sp>
          <p:nvSpPr>
            <p:cNvPr id="12" name="Ovál 11"/>
            <p:cNvSpPr/>
            <p:nvPr/>
          </p:nvSpPr>
          <p:spPr>
            <a:xfrm>
              <a:off x="5796136" y="2902372"/>
              <a:ext cx="2088232" cy="2736304"/>
            </a:xfrm>
            <a:prstGeom prst="ellipse">
              <a:avLst/>
            </a:prstGeom>
            <a:grpFill/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177184" y="3760645"/>
              <a:ext cx="1332273" cy="8900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9 : 3</a:t>
              </a:r>
              <a:endParaRPr lang="cs-CZ" sz="5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028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6" y="3118264"/>
              <a:ext cx="1004833" cy="858937"/>
            </a:xfrm>
            <a:prstGeom prst="rect">
              <a:avLst/>
            </a:prstGeom>
            <a:grpFill/>
            <a:extLst/>
          </p:spPr>
        </p:pic>
        <p:pic>
          <p:nvPicPr>
            <p:cNvPr id="16" name="Picture 4" descr="E:\nápady\škola\květina bíl kopie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4265" y="4588094"/>
              <a:ext cx="1004833" cy="858937"/>
            </a:xfrm>
            <a:prstGeom prst="rect">
              <a:avLst/>
            </a:prstGeom>
            <a:grpFill/>
            <a:extLst/>
          </p:spPr>
        </p:pic>
      </p:grpSp>
      <p:grpSp>
        <p:nvGrpSpPr>
          <p:cNvPr id="15" name="Skupina 14"/>
          <p:cNvGrpSpPr/>
          <p:nvPr/>
        </p:nvGrpSpPr>
        <p:grpSpPr>
          <a:xfrm flipH="1">
            <a:off x="4063783" y="2277517"/>
            <a:ext cx="1859343" cy="2559607"/>
            <a:chOff x="2497259" y="4553835"/>
            <a:chExt cx="1859343" cy="2559607"/>
          </a:xfrm>
        </p:grpSpPr>
        <p:pic>
          <p:nvPicPr>
            <p:cNvPr id="1027" name="Picture 3" descr="E:\nápady\škola\kuře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259" y="4553835"/>
              <a:ext cx="1859343" cy="2559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91617" y="5528260"/>
              <a:ext cx="49725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>
                  <a:ln w="12700">
                    <a:solidFill>
                      <a:srgbClr val="BC4542"/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3</a:t>
              </a:r>
            </a:p>
          </p:txBody>
        </p:sp>
      </p:grpSp>
      <p:pic>
        <p:nvPicPr>
          <p:cNvPr id="5" name="Picture 3" descr="E:\nápady\škola\holkaa8 kopie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4765">
            <a:off x="7188338" y="883535"/>
            <a:ext cx="2922609" cy="270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6335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584579" y="1412776"/>
            <a:ext cx="3096344" cy="4590508"/>
            <a:chOff x="2584579" y="1412776"/>
            <a:chExt cx="3096344" cy="4590508"/>
          </a:xfrm>
        </p:grpSpPr>
        <p:pic>
          <p:nvPicPr>
            <p:cNvPr id="2" name="Picture 2" descr="E:\nápady\škola\slepice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3861048"/>
              <a:ext cx="1713790" cy="21422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láček 3"/>
            <p:cNvSpPr/>
            <p:nvPr/>
          </p:nvSpPr>
          <p:spPr>
            <a:xfrm>
              <a:off x="2584579" y="1412776"/>
              <a:ext cx="3096344" cy="2016224"/>
            </a:xfrm>
            <a:prstGeom prst="cloudCallout">
              <a:avLst>
                <a:gd name="adj1" fmla="val 16082"/>
                <a:gd name="adj2" fmla="val 73674"/>
              </a:avLst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00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CHYBA !</a:t>
              </a:r>
            </a:p>
            <a:p>
              <a:pPr algn="ctr"/>
              <a:r>
                <a:rPr lang="cs-CZ" sz="2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chemeClr val="accent1">
                      <a:lumMod val="75000"/>
                      <a:alpha val="95000"/>
                    </a:scheme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To není moje vajíčko.</a:t>
              </a:r>
              <a:endParaRPr lang="cs-CZ" sz="2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816116" y="4932166"/>
            <a:ext cx="1080120" cy="1397769"/>
            <a:chOff x="5816116" y="4932166"/>
            <a:chExt cx="1080120" cy="1397769"/>
          </a:xfrm>
        </p:grpSpPr>
        <p:sp>
          <p:nvSpPr>
            <p:cNvPr id="6" name="Tlačítko akce: Domů 5">
              <a:hlinkClick r:id="rId4" action="ppaction://hlinksldjump" highlightClick="1"/>
            </p:cNvPr>
            <p:cNvSpPr/>
            <p:nvPr/>
          </p:nvSpPr>
          <p:spPr>
            <a:xfrm>
              <a:off x="5816116" y="4932166"/>
              <a:ext cx="1080120" cy="936104"/>
            </a:xfrm>
            <a:prstGeom prst="actionButtonHome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  <a:effectLst>
              <a:glow rad="101600">
                <a:srgbClr val="FF0000">
                  <a:alpha val="6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956867" y="5868270"/>
              <a:ext cx="7986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ZPĚT</a:t>
              </a:r>
              <a:endPara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7880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uř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584579" y="1412776"/>
            <a:ext cx="3096344" cy="4590508"/>
            <a:chOff x="2584579" y="1412776"/>
            <a:chExt cx="3096344" cy="4590508"/>
          </a:xfrm>
        </p:grpSpPr>
        <p:pic>
          <p:nvPicPr>
            <p:cNvPr id="2" name="Picture 2" descr="E:\nápady\škola\slepice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3861048"/>
              <a:ext cx="1713790" cy="21422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láček 3"/>
            <p:cNvSpPr/>
            <p:nvPr/>
          </p:nvSpPr>
          <p:spPr>
            <a:xfrm>
              <a:off x="2584579" y="1412776"/>
              <a:ext cx="3096344" cy="2016224"/>
            </a:xfrm>
            <a:prstGeom prst="cloudCallout">
              <a:avLst>
                <a:gd name="adj1" fmla="val 16082"/>
                <a:gd name="adj2" fmla="val 73674"/>
              </a:avLst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00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CHYBA !</a:t>
              </a:r>
            </a:p>
            <a:p>
              <a:pPr algn="ctr"/>
              <a:r>
                <a:rPr lang="cs-CZ" sz="2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chemeClr val="accent1">
                      <a:lumMod val="75000"/>
                      <a:alpha val="95000"/>
                    </a:scheme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To není moje vajíčko.</a:t>
              </a:r>
              <a:endParaRPr lang="cs-CZ" sz="2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816116" y="4932166"/>
            <a:ext cx="1080120" cy="1397769"/>
            <a:chOff x="5816116" y="4932166"/>
            <a:chExt cx="1080120" cy="1397769"/>
          </a:xfrm>
        </p:grpSpPr>
        <p:sp>
          <p:nvSpPr>
            <p:cNvPr id="6" name="Tlačítko akce: Domů 5">
              <a:hlinkClick r:id="rId4" action="ppaction://hlinksldjump" highlightClick="1"/>
            </p:cNvPr>
            <p:cNvSpPr/>
            <p:nvPr/>
          </p:nvSpPr>
          <p:spPr>
            <a:xfrm>
              <a:off x="5816116" y="4932166"/>
              <a:ext cx="1080120" cy="936104"/>
            </a:xfrm>
            <a:prstGeom prst="actionButtonHome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  <a:effectLst>
              <a:glow rad="101600">
                <a:srgbClr val="FF0000">
                  <a:alpha val="6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956867" y="5868270"/>
              <a:ext cx="7986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ZPĚT</a:t>
              </a:r>
              <a:endPara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4250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uř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584579" y="1412776"/>
            <a:ext cx="3096344" cy="4590508"/>
            <a:chOff x="2584579" y="1412776"/>
            <a:chExt cx="3096344" cy="4590508"/>
          </a:xfrm>
        </p:grpSpPr>
        <p:pic>
          <p:nvPicPr>
            <p:cNvPr id="2" name="Picture 2" descr="E:\nápady\škola\slepice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3861048"/>
              <a:ext cx="1713790" cy="21422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láček 3"/>
            <p:cNvSpPr/>
            <p:nvPr/>
          </p:nvSpPr>
          <p:spPr>
            <a:xfrm>
              <a:off x="2584579" y="1412776"/>
              <a:ext cx="3096344" cy="2016224"/>
            </a:xfrm>
            <a:prstGeom prst="cloudCallout">
              <a:avLst>
                <a:gd name="adj1" fmla="val 16082"/>
                <a:gd name="adj2" fmla="val 73674"/>
              </a:avLst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00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CHYBA !</a:t>
              </a:r>
            </a:p>
            <a:p>
              <a:pPr algn="ctr"/>
              <a:r>
                <a:rPr lang="cs-CZ" sz="2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chemeClr val="accent1">
                      <a:lumMod val="75000"/>
                      <a:alpha val="95000"/>
                    </a:scheme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To není moje vajíčko.</a:t>
              </a:r>
              <a:endParaRPr lang="cs-CZ" sz="2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816116" y="4932166"/>
            <a:ext cx="1080120" cy="1397769"/>
            <a:chOff x="5816116" y="4932166"/>
            <a:chExt cx="1080120" cy="1397769"/>
          </a:xfrm>
        </p:grpSpPr>
        <p:sp>
          <p:nvSpPr>
            <p:cNvPr id="6" name="Tlačítko akce: Domů 5">
              <a:hlinkClick r:id="rId4" action="ppaction://hlinksldjump" highlightClick="1"/>
            </p:cNvPr>
            <p:cNvSpPr/>
            <p:nvPr/>
          </p:nvSpPr>
          <p:spPr>
            <a:xfrm>
              <a:off x="5816116" y="4932166"/>
              <a:ext cx="1080120" cy="936104"/>
            </a:xfrm>
            <a:prstGeom prst="actionButtonHome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  <a:effectLst>
              <a:glow rad="101600">
                <a:srgbClr val="FF0000">
                  <a:alpha val="6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956867" y="5868270"/>
              <a:ext cx="7986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ZPĚT</a:t>
              </a:r>
              <a:endPara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8158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uř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516" y="1412776"/>
            <a:ext cx="8712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2"/>
              </a:rPr>
              <a:t>http://</a:t>
            </a:r>
            <a:r>
              <a:rPr lang="cs-CZ" sz="1400" u="sng" dirty="0">
                <a:hlinkClick r:id="rId2"/>
              </a:rPr>
              <a:t>www.clker.com/cliparts/f/f/6/c/11954458641265747371Gerald_G_KU_taraxacum_officinale.svg.med.png</a:t>
            </a:r>
            <a:r>
              <a:rPr lang="cs-CZ" dirty="0"/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852849" y="1790589"/>
            <a:ext cx="1475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lepice hnědá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49458" y="2313809"/>
            <a:ext cx="12218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slepice bílá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361863" y="3006306"/>
            <a:ext cx="600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49458" y="1068693"/>
            <a:ext cx="1245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pampeliška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24534" y="476672"/>
            <a:ext cx="2138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Použité zdroje: </a:t>
            </a:r>
            <a:endParaRPr lang="cs-CZ" sz="24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03843" y="4452152"/>
            <a:ext cx="5736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Ostatní obrázky jsou vlastní tvorbou autorky.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95536" y="1975255"/>
            <a:ext cx="85329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www.clker.com/cliparts/6/e/4/e/1245696568353635238bloodsong_Chicken-RoundCartoon.svg.med.png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1020979" y="2683141"/>
            <a:ext cx="70446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officeimg.vo.msecnd.net/en-us/images/MH900038516.jpg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38051" y="3326416"/>
            <a:ext cx="70446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officeimg.vo.msecnd.net/en-us/images/MH900404613.jpg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44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995</TotalTime>
  <Words>562</Words>
  <Application>Microsoft Office PowerPoint</Application>
  <PresentationFormat>Předvádění na obrazovce (4:3)</PresentationFormat>
  <Paragraphs>190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107</cp:revision>
  <cp:lastPrinted>2012-03-25T10:09:52Z</cp:lastPrinted>
  <dcterms:created xsi:type="dcterms:W3CDTF">2012-03-21T05:17:57Z</dcterms:created>
  <dcterms:modified xsi:type="dcterms:W3CDTF">2012-03-27T04:51:05Z</dcterms:modified>
</cp:coreProperties>
</file>