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0" r:id="rId4"/>
    <p:sldId id="272" r:id="rId5"/>
    <p:sldId id="263" r:id="rId6"/>
    <p:sldId id="277" r:id="rId7"/>
    <p:sldId id="278" r:id="rId8"/>
    <p:sldId id="279" r:id="rId9"/>
    <p:sldId id="280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6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19.3.2014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gicrete.cz/produkty/umely-kamen/1188.html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mpl-stavebniny.cz/podsyp-liaflor-816-mm-50-l-p-19560.html?cPath=197_198_364_365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erlit.cz/?re=1&amp;sk=1" TargetMode="External"/><Relationship Id="rId11" Type="http://schemas.openxmlformats.org/officeDocument/2006/relationships/hyperlink" Target="http://www.termobazeny.cz/betonovy-lem-a-dlaba-stoneage/id-92" TargetMode="External"/><Relationship Id="rId5" Type="http://schemas.openxmlformats.org/officeDocument/2006/relationships/hyperlink" Target="http://www.hydroflora.cz/keramzit/" TargetMode="External"/><Relationship Id="rId10" Type="http://schemas.openxmlformats.org/officeDocument/2006/relationships/hyperlink" Target="http://www.umelykamen.eu/index.php/dlazby" TargetMode="External"/><Relationship Id="rId4" Type="http://schemas.openxmlformats.org/officeDocument/2006/relationships/hyperlink" Target="http://dlazba-ploty.cz/zamkova-dlazba" TargetMode="External"/><Relationship Id="rId9" Type="http://schemas.openxmlformats.org/officeDocument/2006/relationships/hyperlink" Target="http://www.magicrete.cz/produkty/umely-kamen/1193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490158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žáků druhy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umělého kamene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Materiály,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kámen, beton, teraco, keramzit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15-16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Umělý kámen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VY_32_INOVACE_25_504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21599" y="2103965"/>
            <a:ext cx="5528053" cy="175432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Umělý kámen</a:t>
            </a:r>
          </a:p>
          <a:p>
            <a:pPr algn="ctr"/>
            <a:r>
              <a:rPr lang="cs-CZ" sz="3600" b="1" dirty="0" smtClean="0"/>
              <a:t>-</a:t>
            </a:r>
          </a:p>
          <a:p>
            <a:pPr algn="ctr"/>
            <a:r>
              <a:rPr lang="cs-CZ" sz="3600" b="1" dirty="0" smtClean="0"/>
              <a:t>Materiály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Základní rozdělení kamene</a:t>
            </a:r>
          </a:p>
          <a:p>
            <a:pPr algn="just"/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přírodní – např. žula, čedič, břidlice, mramor …</a:t>
            </a:r>
          </a:p>
          <a:p>
            <a:pPr marL="342900" indent="-342900" algn="just">
              <a:buFontTx/>
              <a:buChar char="-"/>
            </a:pPr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umělý – beton, keramzit, perlit …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Důvody využívání umělého kamene</a:t>
            </a:r>
          </a:p>
          <a:p>
            <a:pPr algn="just"/>
            <a:endParaRPr lang="cs-CZ" sz="2400" dirty="0"/>
          </a:p>
          <a:p>
            <a:pPr marL="814388" indent="-342900" algn="just">
              <a:buFontTx/>
              <a:buChar char="-"/>
            </a:pPr>
            <a:r>
              <a:rPr lang="cs-CZ" sz="2400" dirty="0" smtClean="0"/>
              <a:t>cena</a:t>
            </a:r>
          </a:p>
          <a:p>
            <a:pPr marL="814388" indent="-342900" algn="just">
              <a:buFontTx/>
              <a:buChar char="-"/>
            </a:pPr>
            <a:r>
              <a:rPr lang="cs-CZ" sz="2400" dirty="0" smtClean="0"/>
              <a:t>„jednolitost“</a:t>
            </a:r>
          </a:p>
          <a:p>
            <a:pPr marL="814388" indent="-342900" algn="just">
              <a:buFontTx/>
              <a:buChar char="-"/>
            </a:pPr>
            <a:r>
              <a:rPr lang="cs-CZ" sz="2400" dirty="0" smtClean="0"/>
              <a:t>vzhled</a:t>
            </a:r>
          </a:p>
          <a:p>
            <a:pPr marL="814388" indent="-342900" algn="just">
              <a:buFontTx/>
              <a:buChar char="-"/>
            </a:pPr>
            <a:r>
              <a:rPr lang="cs-CZ" sz="2400" dirty="0" smtClean="0"/>
              <a:t>vlastnosti dle našich požadavků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3"/>
            <a:endParaRPr lang="cs-CZ" sz="2400" baseline="30000" dirty="0" smtClean="0"/>
          </a:p>
          <a:p>
            <a:pPr marL="1714500" lvl="3" indent="-342900">
              <a:buFontTx/>
              <a:buChar char="-"/>
            </a:pPr>
            <a:endParaRPr lang="cs-CZ" sz="2400" dirty="0"/>
          </a:p>
          <a:p>
            <a:pPr marL="1714500" lvl="3" indent="-342900">
              <a:buFontTx/>
              <a:buChar char="-"/>
            </a:pP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0430" y="1141872"/>
            <a:ext cx="727280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Beton</a:t>
            </a:r>
          </a:p>
          <a:p>
            <a:endParaRPr lang="cs-CZ" sz="2400" u="sng" dirty="0" smtClean="0"/>
          </a:p>
          <a:p>
            <a:pPr>
              <a:buFontTx/>
              <a:buChar char="-"/>
            </a:pPr>
            <a:r>
              <a:rPr lang="cs-CZ" sz="2400" dirty="0" smtClean="0"/>
              <a:t> vlastnosti – pevnost v tlaku</a:t>
            </a:r>
          </a:p>
          <a:p>
            <a:pPr lvl="2">
              <a:buFontTx/>
              <a:buChar char="-"/>
            </a:pPr>
            <a:r>
              <a:rPr lang="cs-CZ" sz="2400" dirty="0" smtClean="0"/>
              <a:t> tvrdost</a:t>
            </a:r>
          </a:p>
          <a:p>
            <a:pPr lvl="2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tepelná roztažnost</a:t>
            </a:r>
          </a:p>
          <a:p>
            <a:pPr lvl="2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špatná tepelná a zvuková izolace</a:t>
            </a: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použití – podlahy</a:t>
            </a:r>
          </a:p>
          <a:p>
            <a:pPr lvl="2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základy</a:t>
            </a:r>
          </a:p>
          <a:p>
            <a:pPr lvl="2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dlažba</a:t>
            </a:r>
          </a:p>
          <a:p>
            <a:pPr lvl="2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střešní tašky …</a:t>
            </a:r>
          </a:p>
        </p:txBody>
      </p:sp>
      <p:pic>
        <p:nvPicPr>
          <p:cNvPr id="1026" name="Picture 2" descr="img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812394" y="2828566"/>
            <a:ext cx="4710286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471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3"/>
            <a:endParaRPr lang="cs-CZ" sz="2400" baseline="30000" dirty="0" smtClean="0"/>
          </a:p>
          <a:p>
            <a:pPr marL="1714500" lvl="3" indent="-342900">
              <a:buFontTx/>
              <a:buChar char="-"/>
            </a:pPr>
            <a:endParaRPr lang="cs-CZ" sz="2400" dirty="0"/>
          </a:p>
          <a:p>
            <a:pPr marL="1714500" lvl="3" indent="-342900">
              <a:buFontTx/>
              <a:buChar char="-"/>
            </a:pP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0430" y="1141872"/>
            <a:ext cx="7272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Keramzit</a:t>
            </a:r>
          </a:p>
          <a:p>
            <a:endParaRPr lang="cs-CZ" sz="2400" u="sng" dirty="0" smtClean="0"/>
          </a:p>
          <a:p>
            <a:pPr>
              <a:buFontTx/>
              <a:buChar char="-"/>
            </a:pPr>
            <a:r>
              <a:rPr lang="cs-CZ" sz="2400" dirty="0" smtClean="0"/>
              <a:t> vlastnosti – sypký materiál</a:t>
            </a:r>
          </a:p>
          <a:p>
            <a:pPr lvl="2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tepelná izolac</a:t>
            </a:r>
            <a:r>
              <a:rPr lang="cs-CZ" sz="2400" dirty="0"/>
              <a:t>e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použití – stropy</a:t>
            </a:r>
          </a:p>
          <a:p>
            <a:pPr lvl="2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do betonu (keramzitbeton)</a:t>
            </a:r>
          </a:p>
        </p:txBody>
      </p:sp>
      <p:pic>
        <p:nvPicPr>
          <p:cNvPr id="2052" name="Picture 4" descr="http://www.hydroflora.cz/foto/zbozi/18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2667000" cy="352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96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3"/>
            <a:endParaRPr lang="cs-CZ" sz="2400" baseline="30000" dirty="0" smtClean="0"/>
          </a:p>
          <a:p>
            <a:pPr marL="1714500" lvl="3" indent="-342900">
              <a:buFontTx/>
              <a:buChar char="-"/>
            </a:pPr>
            <a:endParaRPr lang="cs-CZ" sz="2400" dirty="0"/>
          </a:p>
          <a:p>
            <a:pPr marL="1714500" lvl="3" indent="-342900">
              <a:buFontTx/>
              <a:buChar char="-"/>
            </a:pP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0430" y="1141872"/>
            <a:ext cx="72728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Liapor</a:t>
            </a:r>
          </a:p>
          <a:p>
            <a:endParaRPr lang="cs-CZ" sz="2400" u="sng" dirty="0" smtClean="0"/>
          </a:p>
          <a:p>
            <a:pPr>
              <a:buFontTx/>
              <a:buChar char="-"/>
            </a:pPr>
            <a:r>
              <a:rPr lang="cs-CZ" sz="2400" dirty="0" smtClean="0"/>
              <a:t> vlastnosti – sypký materiál</a:t>
            </a:r>
          </a:p>
          <a:p>
            <a:pPr lvl="2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tepelná izolac</a:t>
            </a:r>
            <a:r>
              <a:rPr lang="cs-CZ" sz="2400" dirty="0"/>
              <a:t>e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použití – stropy</a:t>
            </a:r>
          </a:p>
          <a:p>
            <a:pPr lvl="2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do betonu</a:t>
            </a:r>
          </a:p>
          <a:p>
            <a:pPr lvl="2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tvárnice</a:t>
            </a:r>
          </a:p>
        </p:txBody>
      </p:sp>
      <p:pic>
        <p:nvPicPr>
          <p:cNvPr id="3076" name="Picture 4" descr="http://www.mpl-stavebniny.cz/images/Liapor/Liafloo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555" y="1767715"/>
            <a:ext cx="3214560" cy="234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965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3"/>
            <a:endParaRPr lang="cs-CZ" sz="2400" baseline="30000" dirty="0" smtClean="0"/>
          </a:p>
          <a:p>
            <a:pPr marL="1714500" lvl="3" indent="-342900">
              <a:buFontTx/>
              <a:buChar char="-"/>
            </a:pPr>
            <a:endParaRPr lang="cs-CZ" sz="2400" dirty="0"/>
          </a:p>
          <a:p>
            <a:pPr marL="1714500" lvl="3" indent="-342900">
              <a:buFontTx/>
              <a:buChar char="-"/>
            </a:pP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0430" y="1141872"/>
            <a:ext cx="7272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Teraco</a:t>
            </a:r>
          </a:p>
          <a:p>
            <a:endParaRPr lang="cs-CZ" sz="2400" u="sng" dirty="0" smtClean="0"/>
          </a:p>
          <a:p>
            <a:pPr>
              <a:buFontTx/>
              <a:buChar char="-"/>
            </a:pPr>
            <a:r>
              <a:rPr lang="cs-CZ" sz="2400" dirty="0" smtClean="0"/>
              <a:t> vlastnosti – jednolitý materiál</a:t>
            </a:r>
          </a:p>
          <a:p>
            <a:pPr lvl="2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vhled</a:t>
            </a: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použití – podlahová krytina</a:t>
            </a:r>
          </a:p>
          <a:p>
            <a:pPr lvl="2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schod. stupně</a:t>
            </a:r>
          </a:p>
        </p:txBody>
      </p:sp>
      <p:pic>
        <p:nvPicPr>
          <p:cNvPr id="4098" name="Picture 2" descr="http://www.tezzo.cz/foto/307028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955" y="2328972"/>
            <a:ext cx="4476750" cy="336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536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60430" y="1141872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Další ukázky umělého kamene</a:t>
            </a:r>
          </a:p>
          <a:p>
            <a:endParaRPr lang="cs-CZ" sz="2400" u="sng" dirty="0" smtClean="0"/>
          </a:p>
          <a:p>
            <a:endParaRPr lang="cs-CZ" sz="2400" dirty="0" smtClean="0"/>
          </a:p>
        </p:txBody>
      </p:sp>
      <p:pic>
        <p:nvPicPr>
          <p:cNvPr id="1026" name="Picture 2" descr="http://www.magicrete.cz/site/site-gallery/Umely-Kamen/TVD/preview_715x415/Umely_kamen-Tanval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628800"/>
            <a:ext cx="3353991" cy="2031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magicrete.cz/site/site-gallery/Umely-Kamen/AN.PL.RM/preview_715x415/Umely_kamen-Kombinac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28800"/>
            <a:ext cx="3366803" cy="2092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umelykamen.eu/images/stories/Dlazba/Image_Cesar0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8" y="3733532"/>
            <a:ext cx="3353991" cy="224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TONEAGE HLAVN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210" y="3789041"/>
            <a:ext cx="3390446" cy="219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5035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Jan Liška, Materiály – obor zednické práce. Praha: Parta, s. r. o., 2003, ISBN 80-7320-040-6 </a:t>
            </a:r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dlazba-ploty.cz/zamkova-dlazba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://www.hydroflora.cz/keramzit</a:t>
            </a:r>
            <a:r>
              <a:rPr lang="cs-CZ" sz="2000" dirty="0" smtClean="0">
                <a:hlinkClick r:id="rId5"/>
              </a:rPr>
              <a:t>/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http://www.perlit.cz/?</a:t>
            </a:r>
            <a:r>
              <a:rPr lang="cs-CZ" sz="2000" dirty="0" smtClean="0">
                <a:hlinkClick r:id="rId6"/>
              </a:rPr>
              <a:t>re=1&amp;sk=1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www.mpl-stavebniny.cz/podsyp-liaflor-816-mm-50-l-p-19560.html?cPath=197_198_364_365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www.magicrete.cz/produkty/umely-kamen/1188.html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www.magicrete.cz/produkty/umely-kamen/1193.html</a:t>
            </a:r>
            <a:endParaRPr lang="cs-CZ" sz="2000" dirty="0" smtClean="0"/>
          </a:p>
          <a:p>
            <a:r>
              <a:rPr lang="cs-CZ" sz="2000" dirty="0">
                <a:hlinkClick r:id="rId10"/>
              </a:rPr>
              <a:t>http://</a:t>
            </a:r>
            <a:r>
              <a:rPr lang="cs-CZ" sz="2000" dirty="0" smtClean="0">
                <a:hlinkClick r:id="rId10"/>
              </a:rPr>
              <a:t>www.umelykamen.eu/index.php/dlazby</a:t>
            </a:r>
            <a:endParaRPr lang="cs-CZ" sz="2000" dirty="0"/>
          </a:p>
          <a:p>
            <a:r>
              <a:rPr lang="cs-CZ" sz="2000" dirty="0">
                <a:hlinkClick r:id="rId11"/>
              </a:rPr>
              <a:t>http://</a:t>
            </a:r>
            <a:r>
              <a:rPr lang="cs-CZ" sz="2000" dirty="0" smtClean="0">
                <a:hlinkClick r:id="rId11"/>
              </a:rPr>
              <a:t>www.termobazeny.cz/betonovy-lem-a-dlaba-stoneage/id-92</a:t>
            </a:r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959</TotalTime>
  <Words>324</Words>
  <Application>Microsoft Office PowerPoint</Application>
  <PresentationFormat>Předvádění na obrazovce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SKOLA</cp:lastModifiedBy>
  <cp:revision>86</cp:revision>
  <dcterms:created xsi:type="dcterms:W3CDTF">2010-11-01T23:40:31Z</dcterms:created>
  <dcterms:modified xsi:type="dcterms:W3CDTF">2014-03-19T10:55:36Z</dcterms:modified>
</cp:coreProperties>
</file>