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74" r:id="rId4"/>
    <p:sldId id="276" r:id="rId5"/>
    <p:sldId id="281" r:id="rId6"/>
    <p:sldId id="282" r:id="rId7"/>
    <p:sldId id="283" r:id="rId8"/>
    <p:sldId id="284" r:id="rId9"/>
    <p:sldId id="263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14" autoAdjust="0"/>
  </p:normalViewPr>
  <p:slideViewPr>
    <p:cSldViewPr>
      <p:cViewPr varScale="1">
        <p:scale>
          <a:sx n="63" d="100"/>
          <a:sy n="63" d="100"/>
        </p:scale>
        <p:origin x="-63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heidelbergcement.com/cz/cs/country/produkty/cement/baleny_cement/index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8177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27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Druhy a použití cementu ve stavebnictví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Materiály, cement, beton, malty, portlandský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Materiály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Jaroslav Neuman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žáci 15-16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Cement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60983" y="1428110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VY_32_INOVACE_25_506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721599" y="2196298"/>
            <a:ext cx="5528053" cy="156966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b="1" dirty="0" smtClean="0"/>
              <a:t>Materiály</a:t>
            </a:r>
          </a:p>
          <a:p>
            <a:pPr algn="ctr"/>
            <a:r>
              <a:rPr lang="cs-CZ" sz="3200" b="1" dirty="0" smtClean="0"/>
              <a:t>-</a:t>
            </a:r>
          </a:p>
          <a:p>
            <a:pPr algn="ctr"/>
            <a:r>
              <a:rPr lang="cs-CZ" sz="3200" b="1" dirty="0" smtClean="0"/>
              <a:t>Cement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628800"/>
            <a:ext cx="7128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Využití  cementu</a:t>
            </a:r>
            <a:endParaRPr lang="cs-CZ" sz="2400" u="sng" dirty="0"/>
          </a:p>
          <a:p>
            <a:pPr algn="just"/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beton</a:t>
            </a:r>
          </a:p>
          <a:p>
            <a:pPr marL="342900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malty</a:t>
            </a:r>
          </a:p>
          <a:p>
            <a:pPr marL="342900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omítky</a:t>
            </a:r>
          </a:p>
          <a:p>
            <a:pPr marL="342900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stavební lepidla</a:t>
            </a:r>
          </a:p>
        </p:txBody>
      </p:sp>
      <p:pic>
        <p:nvPicPr>
          <p:cNvPr id="1026" name="Picture 2" descr="http://www.heidelbergcement.com/NR/rdonlyres/60F7AB4C-8B07-467B-A27B-0B6A293B8854/0/portland150x150pxRG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617" y="1932804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heidelbergcement.com/NR/rdonlyres/3C017420-67E1-42AC-B07D-2994DE5F664F/0/smesny150x150pxRG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32804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628800"/>
            <a:ext cx="7128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Druhy cementu</a:t>
            </a:r>
          </a:p>
          <a:p>
            <a:pPr algn="just"/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portlandský cement – vyšší nárůst pevnosti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betonové konstrukce vyšších pevností</a:t>
            </a:r>
          </a:p>
          <a:p>
            <a:pPr marL="1714500" lvl="3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portlandský struskový cement – odolný agresivnímu 		prostředí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při tuhnutí malé množství tepla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vhodný na masivní konstrukce</a:t>
            </a:r>
          </a:p>
        </p:txBody>
      </p:sp>
    </p:spTree>
    <p:extLst>
      <p:ext uri="{BB962C8B-B14F-4D97-AF65-F5344CB8AC3E}">
        <p14:creationId xmlns:p14="http://schemas.microsoft.com/office/powerpoint/2010/main" val="280393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628800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cs-CZ" sz="2400" dirty="0" smtClean="0"/>
              <a:t>portlandský cement s křemičitým úletem – vyšší 			pevnost v tahu</a:t>
            </a:r>
            <a:endParaRPr lang="cs-CZ" sz="2400" dirty="0"/>
          </a:p>
          <a:p>
            <a:pPr marL="342900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portlandský pucolánový cement – zvýšená odolnost 		odpadním vodám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zvýšená vodotěsnost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zvýšená plastičnost</a:t>
            </a:r>
          </a:p>
        </p:txBody>
      </p:sp>
    </p:spTree>
    <p:extLst>
      <p:ext uri="{BB962C8B-B14F-4D97-AF65-F5344CB8AC3E}">
        <p14:creationId xmlns:p14="http://schemas.microsoft.com/office/powerpoint/2010/main" val="335520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628800"/>
            <a:ext cx="71287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cs-CZ" sz="2400" dirty="0" smtClean="0"/>
              <a:t>portlandský popílkový cement – plastický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zvýšená vodotěsnost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využití ve vodním stavitelství</a:t>
            </a:r>
            <a:endParaRPr lang="cs-CZ" sz="2400" dirty="0"/>
          </a:p>
          <a:p>
            <a:pPr marL="342900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portlandský cement s kalcinovanou břidlicí – 			odolnost chemický vlivům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plastičnost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vhodný na injektáž</a:t>
            </a:r>
          </a:p>
        </p:txBody>
      </p:sp>
    </p:spTree>
    <p:extLst>
      <p:ext uri="{BB962C8B-B14F-4D97-AF65-F5344CB8AC3E}">
        <p14:creationId xmlns:p14="http://schemas.microsoft.com/office/powerpoint/2010/main" val="307742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628800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cs-CZ" sz="2400" dirty="0" smtClean="0"/>
              <a:t>vysokopecní cement – tuhne relativně pomalu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odolnost agresivním vodám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odolnost žáru</a:t>
            </a:r>
            <a:endParaRPr lang="cs-CZ" sz="2400" dirty="0"/>
          </a:p>
          <a:p>
            <a:pPr marL="342900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pucolánový cement – tuhne poměrně pomalu</a:t>
            </a:r>
          </a:p>
          <a:p>
            <a:pPr marL="814388" lvl="3" indent="-342900" algn="just">
              <a:buFontTx/>
              <a:buChar char="-"/>
            </a:pPr>
            <a:r>
              <a:rPr lang="cs-CZ" sz="2400" dirty="0" smtClean="0"/>
              <a:t>odolnost agresivním vodám</a:t>
            </a:r>
          </a:p>
          <a:p>
            <a:pPr marL="814388" lvl="3" indent="-342900" algn="just">
              <a:buFontTx/>
              <a:buChar char="-"/>
            </a:pPr>
            <a:r>
              <a:rPr lang="cs-CZ" sz="2400" dirty="0" smtClean="0"/>
              <a:t>odolný i mořské vodě</a:t>
            </a:r>
          </a:p>
        </p:txBody>
      </p:sp>
    </p:spTree>
    <p:extLst>
      <p:ext uri="{BB962C8B-B14F-4D97-AF65-F5344CB8AC3E}">
        <p14:creationId xmlns:p14="http://schemas.microsoft.com/office/powerpoint/2010/main" val="380064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628800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cs-CZ" sz="2400" dirty="0" smtClean="0"/>
              <a:t>silniční cement – malá „smrštitelnost“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vyšší pevnost v tahu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odolnost otěru</a:t>
            </a:r>
            <a:endParaRPr lang="cs-CZ" sz="2400" dirty="0"/>
          </a:p>
          <a:p>
            <a:pPr marL="342900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hlinitanový cement – vyšší počáteční pevnost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po čase ztrácí pevnost</a:t>
            </a:r>
          </a:p>
          <a:p>
            <a:pPr marL="904875" lvl="3" indent="-342900" algn="just">
              <a:buFontTx/>
              <a:buChar char="-"/>
            </a:pPr>
            <a:r>
              <a:rPr lang="cs-CZ" sz="2400" dirty="0" smtClean="0"/>
              <a:t>rychle tvrdne</a:t>
            </a:r>
          </a:p>
        </p:txBody>
      </p:sp>
    </p:spTree>
    <p:extLst>
      <p:ext uri="{BB962C8B-B14F-4D97-AF65-F5344CB8AC3E}">
        <p14:creationId xmlns:p14="http://schemas.microsoft.com/office/powerpoint/2010/main" val="164134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683568" y="1484784"/>
            <a:ext cx="82089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Zvláštní cementy</a:t>
            </a:r>
          </a:p>
          <a:p>
            <a:endParaRPr lang="cs-CZ" sz="2400" dirty="0"/>
          </a:p>
          <a:p>
            <a:pPr marL="342900" indent="-342900">
              <a:buFontTx/>
              <a:buChar char="-"/>
            </a:pPr>
            <a:r>
              <a:rPr lang="cs-CZ" sz="2400" dirty="0" err="1" smtClean="0"/>
              <a:t>hydrofobizované</a:t>
            </a:r>
            <a:r>
              <a:rPr lang="cs-CZ" sz="2400" dirty="0" smtClean="0"/>
              <a:t> cementy – odpuzují vlhkost, vodu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plastifikované cementy – zvýšená „tekutost“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fungicidní a bakteriocidní cementy – ničí bakterie a </a:t>
            </a:r>
            <a:r>
              <a:rPr lang="cs-CZ" sz="2400" dirty="0" smtClean="0"/>
              <a:t>plísně</a:t>
            </a:r>
            <a:endParaRPr lang="cs-CZ" sz="2400" dirty="0" smtClean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barevné cementy – vhodné na pohledové betony</a:t>
            </a:r>
          </a:p>
          <a:p>
            <a:pPr marL="342900" indent="-342900">
              <a:buFontTx/>
              <a:buChar char="-"/>
            </a:pPr>
            <a:r>
              <a:rPr lang="cs-CZ" sz="2400" dirty="0" err="1" smtClean="0"/>
              <a:t>vysokopevnostní</a:t>
            </a:r>
            <a:r>
              <a:rPr lang="cs-CZ" sz="2400" dirty="0" smtClean="0"/>
              <a:t> cementy – hodně namáhané </a:t>
            </a:r>
            <a:r>
              <a:rPr lang="cs-CZ" sz="2400" dirty="0" smtClean="0"/>
              <a:t>konstrukce</a:t>
            </a:r>
            <a:endParaRPr lang="cs-CZ" sz="2400" dirty="0" smtClean="0"/>
          </a:p>
          <a:p>
            <a:pPr marL="1257300" lvl="2" indent="-342900">
              <a:buFontTx/>
              <a:buChar char="-"/>
            </a:pPr>
            <a:r>
              <a:rPr lang="cs-CZ" sz="2400" dirty="0" smtClean="0"/>
              <a:t>předpjaté betony</a:t>
            </a:r>
          </a:p>
        </p:txBody>
      </p:sp>
    </p:spTree>
    <p:extLst>
      <p:ext uri="{BB962C8B-B14F-4D97-AF65-F5344CB8AC3E}">
        <p14:creationId xmlns:p14="http://schemas.microsoft.com/office/powerpoint/2010/main" val="303471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28800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Jan Liška. Materiály, učebnice pro odborná učiliště obor zednické práce. Praha: PARTA, s. r. o., 2003, ISBN 80-7320-040-6</a:t>
            </a:r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www.heidelbergcement.com/cz/cs/country/produkty/cement/baleny_cement/index.htm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1048</TotalTime>
  <Words>321</Words>
  <Application>Microsoft Office PowerPoint</Application>
  <PresentationFormat>Předvádění na obrazovce (4:3)</PresentationFormat>
  <Paragraphs>113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SKOLA</cp:lastModifiedBy>
  <cp:revision>97</cp:revision>
  <dcterms:created xsi:type="dcterms:W3CDTF">2010-11-01T23:40:31Z</dcterms:created>
  <dcterms:modified xsi:type="dcterms:W3CDTF">2014-03-19T10:59:35Z</dcterms:modified>
</cp:coreProperties>
</file>