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1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87A81-C9C9-4818-BA61-F120B5121901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4456F-C3B9-489B-B806-0147EDD43B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87A81-C9C9-4818-BA61-F120B5121901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4456F-C3B9-489B-B806-0147EDD43B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87A81-C9C9-4818-BA61-F120B5121901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4456F-C3B9-489B-B806-0147EDD43B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87A81-C9C9-4818-BA61-F120B5121901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4456F-C3B9-489B-B806-0147EDD43B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87A81-C9C9-4818-BA61-F120B5121901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4456F-C3B9-489B-B806-0147EDD43B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87A81-C9C9-4818-BA61-F120B5121901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4456F-C3B9-489B-B806-0147EDD43B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87A81-C9C9-4818-BA61-F120B5121901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4456F-C3B9-489B-B806-0147EDD43B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87A81-C9C9-4818-BA61-F120B5121901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4456F-C3B9-489B-B806-0147EDD43B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87A81-C9C9-4818-BA61-F120B5121901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4456F-C3B9-489B-B806-0147EDD43B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87A81-C9C9-4818-BA61-F120B5121901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4456F-C3B9-489B-B806-0147EDD43B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87A81-C9C9-4818-BA61-F120B5121901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4456F-C3B9-489B-B806-0147EDD43B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787A81-C9C9-4818-BA61-F120B5121901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54456F-C3B9-489B-B806-0147EDD43B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princezna&amp;ex=1&amp;respos=2&amp;AxInstalled=copy&amp;Download=MM900236412&amp;ext=GIF&amp;c=0" TargetMode="External"/><Relationship Id="rId3" Type="http://schemas.openxmlformats.org/officeDocument/2006/relationships/hyperlink" Target="http://www.dieladielka.sk/stranka_data/moduly/sortiment_1/dielo/1930/v_mykola_bodnar_strom_v_lese_1174573158.jpg" TargetMode="External"/><Relationship Id="rId7" Type="http://schemas.openxmlformats.org/officeDocument/2006/relationships/hyperlink" Target="http://office.microsoft.com/cs-cz/images/results.aspx?qu=hrad&amp;ex=1&amp;respos=2&amp;AxInstalled=copy&amp;Download=MM900236412&amp;ext=GIF&amp;c=0" TargetMode="External"/><Relationship Id="rId2" Type="http://schemas.openxmlformats.org/officeDocument/2006/relationships/hyperlink" Target="http://1.bp.blogspot.com/-TjT7xUiX_bE/Trsyz8FsY0I/AAAAAAAAEFU/GqQCrZn-oYs/s1600/forest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medv%C4%9Bdi&amp;ex=1&amp;respos=2&amp;AxInstalled=copy&amp;Download=MM900236412&amp;ext=GIF&amp;c=0" TargetMode="External"/><Relationship Id="rId11" Type="http://schemas.openxmlformats.org/officeDocument/2006/relationships/hyperlink" Target="http://www.feudum.eu/tab03.jpg" TargetMode="External"/><Relationship Id="rId5" Type="http://schemas.openxmlformats.org/officeDocument/2006/relationships/hyperlink" Target="http://office.microsoft.com/cs-cz/images/results.aspx?qu=zaj%C3%ADc&amp;ex=1&amp;respos=2&amp;AxInstalled=copy&amp;Download=MM900236412&amp;ext=GIF&amp;c=0" TargetMode="External"/><Relationship Id="rId10" Type="http://schemas.openxmlformats.org/officeDocument/2006/relationships/hyperlink" Target="http://novely.org/VictorNoriega/victor052.jpeg" TargetMode="External"/><Relationship Id="rId4" Type="http://schemas.openxmlformats.org/officeDocument/2006/relationships/hyperlink" Target="http://office.microsoft.com/cs-cz/images/results.aspx?qu=veverka&amp;queryid=3aa06331-3bcc-4466-a1a8-abbf5ee70a86&amp;respos=2&amp;AxInstalled=copy&amp;Download=MM900236412&amp;ext=GIF&amp;c=0" TargetMode="External"/><Relationship Id="rId9" Type="http://schemas.openxmlformats.org/officeDocument/2006/relationships/hyperlink" Target="http://office.microsoft.com/cs-cz/images/results.aspx?qu=d%C5%AFm&amp;ex=1&amp;respos=2&amp;AxInstalled=copy&amp;Download=MM900236412&amp;ext=GIF&amp;c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36866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92672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48478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204284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60090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315897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1049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368102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83315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979712" y="440668"/>
            <a:ext cx="7164288" cy="6048672"/>
            <a:chOff x="1728192" y="260648"/>
            <a:chExt cx="7164288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Cizí jazyk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Receptivní řečové dovednosti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noProof="0" dirty="0" smtClean="0">
                  <a:latin typeface="+mj-lt"/>
                  <a:ea typeface="+mj-ea"/>
                  <a:cs typeface="+mj-cs"/>
                </a:rPr>
                <a:t>Vazba </a:t>
              </a:r>
              <a:r>
                <a:rPr lang="cs-CZ" sz="2400" b="1" cap="all" noProof="0" dirty="0" err="1" smtClean="0">
                  <a:latin typeface="+mj-lt"/>
                  <a:ea typeface="+mj-ea"/>
                  <a:cs typeface="+mj-cs"/>
                </a:rPr>
                <a:t>there</a:t>
              </a:r>
              <a:r>
                <a:rPr lang="cs-CZ" sz="2400" b="1" cap="all" noProof="0" dirty="0" smtClean="0">
                  <a:latin typeface="+mj-lt"/>
                  <a:ea typeface="+mj-ea"/>
                  <a:cs typeface="+mj-cs"/>
                </a:rPr>
                <a:t> </a:t>
              </a:r>
              <a:r>
                <a:rPr lang="cs-CZ" sz="2400" b="1" cap="all" noProof="0" dirty="0" err="1" smtClean="0">
                  <a:latin typeface="+mj-lt"/>
                  <a:ea typeface="+mj-ea"/>
                  <a:cs typeface="+mj-cs"/>
                </a:rPr>
                <a:t>is</a:t>
              </a:r>
              <a:r>
                <a:rPr lang="cs-CZ" sz="2400" b="1" cap="all" noProof="0" dirty="0" smtClean="0">
                  <a:latin typeface="+mj-lt"/>
                  <a:ea typeface="+mj-ea"/>
                  <a:cs typeface="+mj-cs"/>
                </a:rPr>
                <a:t>/</a:t>
              </a:r>
              <a:r>
                <a:rPr lang="cs-CZ" sz="2400" b="1" cap="all" noProof="0" dirty="0" err="1" smtClean="0">
                  <a:latin typeface="+mj-lt"/>
                  <a:ea typeface="+mj-ea"/>
                  <a:cs typeface="+mj-cs"/>
                </a:rPr>
                <a:t>there</a:t>
              </a:r>
              <a:r>
                <a:rPr lang="cs-CZ" sz="2400" b="1" cap="all" noProof="0" dirty="0" smtClean="0">
                  <a:latin typeface="+mj-lt"/>
                  <a:ea typeface="+mj-ea"/>
                  <a:cs typeface="+mj-cs"/>
                </a:rPr>
                <a:t> are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28192" y="299695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 září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800200" y="350100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4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 txBox="1">
            <a:spLocks/>
          </p:cNvSpPr>
          <p:nvPr/>
        </p:nvSpPr>
        <p:spPr>
          <a:xfrm>
            <a:off x="683568" y="1916832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500" dirty="0" err="1" smtClean="0">
                <a:latin typeface="+mj-lt"/>
                <a:ea typeface="+mj-ea"/>
                <a:cs typeface="+mj-cs"/>
              </a:rPr>
              <a:t>There</a:t>
            </a:r>
            <a:r>
              <a:rPr lang="cs-CZ" sz="4500" dirty="0" smtClean="0">
                <a:latin typeface="+mj-lt"/>
                <a:ea typeface="+mj-ea"/>
                <a:cs typeface="+mj-cs"/>
              </a:rPr>
              <a:t> </a:t>
            </a:r>
            <a:r>
              <a:rPr lang="cs-CZ" sz="4500" dirty="0" err="1" smtClean="0">
                <a:latin typeface="+mj-lt"/>
                <a:ea typeface="+mj-ea"/>
                <a:cs typeface="+mj-cs"/>
              </a:rPr>
              <a:t>is</a:t>
            </a:r>
            <a:r>
              <a:rPr lang="cs-CZ" sz="4500" dirty="0" smtClean="0">
                <a:latin typeface="+mj-lt"/>
                <a:ea typeface="+mj-ea"/>
                <a:cs typeface="+mj-cs"/>
              </a:rPr>
              <a:t>/ </a:t>
            </a:r>
            <a:r>
              <a:rPr lang="cs-CZ" sz="4500" dirty="0" err="1" smtClean="0">
                <a:latin typeface="+mj-lt"/>
                <a:ea typeface="+mj-ea"/>
                <a:cs typeface="+mj-cs"/>
              </a:rPr>
              <a:t>there</a:t>
            </a:r>
            <a:r>
              <a:rPr lang="cs-CZ" sz="4500" dirty="0" smtClean="0">
                <a:latin typeface="+mj-lt"/>
                <a:ea typeface="+mj-ea"/>
                <a:cs typeface="+mj-cs"/>
              </a:rPr>
              <a:t> are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500" dirty="0" smtClean="0">
                <a:latin typeface="+mj-lt"/>
                <a:ea typeface="+mj-ea"/>
                <a:cs typeface="+mj-cs"/>
              </a:rPr>
              <a:t>4.ročník</a:t>
            </a:r>
          </a:p>
        </p:txBody>
      </p:sp>
      <p:sp>
        <p:nvSpPr>
          <p:cNvPr id="10" name="Podnadpis 2"/>
          <p:cNvSpPr>
            <a:spLocks noGrp="1"/>
          </p:cNvSpPr>
          <p:nvPr/>
        </p:nvSpPr>
        <p:spPr>
          <a:xfrm>
            <a:off x="1403648" y="34290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1" name="Nadpis 1"/>
          <p:cNvSpPr>
            <a:spLocks noGrp="1"/>
          </p:cNvSpPr>
          <p:nvPr/>
        </p:nvSpPr>
        <p:spPr>
          <a:xfrm>
            <a:off x="865820" y="2224744"/>
            <a:ext cx="7486600" cy="12265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700" dirty="0"/>
          </a:p>
        </p:txBody>
      </p:sp>
      <p:sp>
        <p:nvSpPr>
          <p:cNvPr id="12" name="Podnadpis 2"/>
          <p:cNvSpPr>
            <a:spLocks noGrp="1"/>
          </p:cNvSpPr>
          <p:nvPr/>
        </p:nvSpPr>
        <p:spPr>
          <a:xfrm>
            <a:off x="1547664" y="3645024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800" dirty="0" smtClean="0">
                <a:solidFill>
                  <a:schemeClr val="tx1"/>
                </a:solidFill>
              </a:rPr>
              <a:t>Anotace:Materiál vede žáky k osvojení vazby </a:t>
            </a:r>
            <a:r>
              <a:rPr lang="cs-CZ" sz="1800" i="1" dirty="0" err="1" smtClean="0">
                <a:solidFill>
                  <a:schemeClr val="tx1"/>
                </a:solidFill>
              </a:rPr>
              <a:t>there</a:t>
            </a:r>
            <a:r>
              <a:rPr lang="cs-CZ" sz="1800" i="1" dirty="0" smtClean="0">
                <a:solidFill>
                  <a:schemeClr val="tx1"/>
                </a:solidFill>
              </a:rPr>
              <a:t> </a:t>
            </a:r>
            <a:r>
              <a:rPr lang="cs-CZ" sz="1800" i="1" dirty="0" err="1" smtClean="0">
                <a:solidFill>
                  <a:schemeClr val="tx1"/>
                </a:solidFill>
              </a:rPr>
              <a:t>is</a:t>
            </a:r>
            <a:r>
              <a:rPr lang="cs-CZ" sz="1800" i="1" dirty="0" smtClean="0">
                <a:solidFill>
                  <a:schemeClr val="tx1"/>
                </a:solidFill>
              </a:rPr>
              <a:t>/ </a:t>
            </a:r>
            <a:r>
              <a:rPr lang="cs-CZ" sz="1800" i="1" dirty="0" err="1" smtClean="0">
                <a:solidFill>
                  <a:schemeClr val="tx1"/>
                </a:solidFill>
              </a:rPr>
              <a:t>there</a:t>
            </a:r>
            <a:r>
              <a:rPr lang="cs-CZ" sz="1800" i="1" dirty="0" smtClean="0">
                <a:solidFill>
                  <a:schemeClr val="tx1"/>
                </a:solidFill>
              </a:rPr>
              <a:t> are. </a:t>
            </a:r>
            <a:r>
              <a:rPr lang="cs-CZ" sz="1800" dirty="0" smtClean="0">
                <a:solidFill>
                  <a:schemeClr val="tx1"/>
                </a:solidFill>
              </a:rPr>
              <a:t>Žáci pochopí princip užívání vazby. </a:t>
            </a:r>
            <a:r>
              <a:rPr lang="cs-CZ" dirty="0" smtClean="0"/>
              <a:t>Současně si procvičí množné číslo podstatných jmen.</a:t>
            </a:r>
            <a:endParaRPr lang="cs-CZ" sz="1800" i="1" dirty="0" smtClean="0">
              <a:solidFill>
                <a:schemeClr val="tx1"/>
              </a:solidFill>
            </a:endParaRPr>
          </a:p>
          <a:p>
            <a:pPr algn="ctr"/>
            <a:r>
              <a:rPr lang="cs-CZ" sz="1800" dirty="0" smtClean="0">
                <a:solidFill>
                  <a:schemeClr val="tx1"/>
                </a:solidFill>
              </a:rPr>
              <a:t>Vzdělávací oblast: Jazyk a jazyková komunikace</a:t>
            </a:r>
          </a:p>
          <a:p>
            <a:pPr algn="ctr"/>
            <a:r>
              <a:rPr lang="cs-CZ" sz="1600" dirty="0" smtClean="0"/>
              <a:t>Zpracovala: Martina </a:t>
            </a:r>
            <a:r>
              <a:rPr lang="cs-CZ" sz="1600" dirty="0" err="1" smtClean="0"/>
              <a:t>Habrdlová</a:t>
            </a:r>
            <a:endParaRPr lang="cs-CZ" sz="1600" dirty="0"/>
          </a:p>
        </p:txBody>
      </p:sp>
      <p:pic>
        <p:nvPicPr>
          <p:cNvPr id="13" name="Obrázek 12" descr="Logo do prezentac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87724" y="5179503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ovéPole 4"/>
          <p:cNvSpPr txBox="1"/>
          <p:nvPr/>
        </p:nvSpPr>
        <p:spPr>
          <a:xfrm>
            <a:off x="791580" y="498983"/>
            <a:ext cx="44284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VY_32_INOVACE_12_THERE IS/THERE ARE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1" name="TextovéPole 20"/>
          <p:cNvSpPr txBox="1"/>
          <p:nvPr/>
        </p:nvSpPr>
        <p:spPr>
          <a:xfrm>
            <a:off x="2123728" y="5229200"/>
            <a:ext cx="55446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/>
              <a:t>There</a:t>
            </a:r>
            <a:r>
              <a:rPr lang="cs-CZ" sz="4800" b="1" dirty="0" smtClean="0"/>
              <a:t> </a:t>
            </a:r>
            <a:r>
              <a:rPr lang="cs-CZ" sz="4800" b="1" dirty="0" err="1" smtClean="0">
                <a:solidFill>
                  <a:srgbClr val="FF0000"/>
                </a:solidFill>
              </a:rPr>
              <a:t>is</a:t>
            </a:r>
            <a:r>
              <a:rPr lang="cs-CZ" sz="4800" b="1" dirty="0" smtClean="0"/>
              <a:t> a </a:t>
            </a:r>
            <a:r>
              <a:rPr lang="cs-CZ" sz="4800" b="1" dirty="0" err="1" smtClean="0"/>
              <a:t>forest</a:t>
            </a:r>
            <a:r>
              <a:rPr lang="cs-CZ" sz="4800" b="1" dirty="0" smtClean="0"/>
              <a:t>.</a:t>
            </a:r>
            <a:endParaRPr lang="cs-CZ" sz="4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548680"/>
            <a:ext cx="51845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And in </a:t>
            </a:r>
            <a:r>
              <a:rPr lang="cs-CZ" sz="4400" b="1" dirty="0" err="1" smtClean="0">
                <a:solidFill>
                  <a:srgbClr val="FFC000"/>
                </a:solidFill>
              </a:rPr>
              <a:t>the</a:t>
            </a:r>
            <a:r>
              <a:rPr lang="cs-CZ" sz="4400" b="1" dirty="0" smtClean="0">
                <a:solidFill>
                  <a:srgbClr val="FFC000"/>
                </a:solidFill>
              </a:rPr>
              <a:t> </a:t>
            </a:r>
            <a:r>
              <a:rPr lang="cs-CZ" sz="4400" b="1" dirty="0" err="1" smtClean="0">
                <a:solidFill>
                  <a:srgbClr val="FFC000"/>
                </a:solidFill>
              </a:rPr>
              <a:t>forest</a:t>
            </a:r>
            <a:r>
              <a:rPr lang="cs-CZ" sz="4400" b="1" dirty="0" smtClean="0">
                <a:solidFill>
                  <a:srgbClr val="FFC000"/>
                </a:solidFill>
              </a:rPr>
              <a:t>….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67744" y="5229200"/>
            <a:ext cx="50405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…</a:t>
            </a:r>
            <a:r>
              <a:rPr lang="cs-CZ" sz="4400" b="1" dirty="0" err="1" smtClean="0">
                <a:solidFill>
                  <a:srgbClr val="FFC000"/>
                </a:solidFill>
              </a:rPr>
              <a:t>there</a:t>
            </a:r>
            <a:r>
              <a:rPr lang="cs-CZ" sz="4400" b="1" dirty="0" smtClean="0">
                <a:solidFill>
                  <a:srgbClr val="FFC000"/>
                </a:solidFill>
              </a:rPr>
              <a:t> </a:t>
            </a:r>
            <a:r>
              <a:rPr lang="cs-CZ" sz="4400" b="1" dirty="0" smtClean="0">
                <a:solidFill>
                  <a:srgbClr val="FF0000"/>
                </a:solidFill>
              </a:rPr>
              <a:t>are</a:t>
            </a:r>
            <a:r>
              <a:rPr lang="cs-CZ" sz="4400" b="1" dirty="0" smtClean="0">
                <a:solidFill>
                  <a:srgbClr val="FFC000"/>
                </a:solidFill>
              </a:rPr>
              <a:t> </a:t>
            </a:r>
            <a:r>
              <a:rPr lang="cs-CZ" sz="4400" b="1" dirty="0" err="1" smtClean="0">
                <a:solidFill>
                  <a:srgbClr val="FFC000"/>
                </a:solidFill>
              </a:rPr>
              <a:t>tree</a:t>
            </a:r>
            <a:r>
              <a:rPr lang="cs-CZ" sz="4400" b="1" dirty="0" err="1" smtClean="0">
                <a:solidFill>
                  <a:srgbClr val="FF0000"/>
                </a:solidFill>
              </a:rPr>
              <a:t>s</a:t>
            </a:r>
            <a:r>
              <a:rPr lang="cs-CZ" sz="4400" b="1" dirty="0" smtClean="0">
                <a:solidFill>
                  <a:srgbClr val="FFC000"/>
                </a:solidFill>
              </a:rPr>
              <a:t>.</a:t>
            </a:r>
            <a:endParaRPr lang="cs-CZ" sz="4400" b="1" dirty="0">
              <a:solidFill>
                <a:srgbClr val="FFC000"/>
              </a:solidFill>
            </a:endParaRPr>
          </a:p>
        </p:txBody>
      </p:sp>
      <p:pic>
        <p:nvPicPr>
          <p:cNvPr id="11266" name="Picture 2" descr="http://www.dieladielka.sk/stranka_data/moduly/sortiment_1/dielo/1930/v_mykola_bodnar_strom_v_lese_117457315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548680"/>
            <a:ext cx="3143250" cy="46672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404664"/>
            <a:ext cx="5112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And on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tree</a:t>
            </a:r>
            <a:r>
              <a:rPr lang="cs-CZ" sz="3600" b="1" dirty="0" smtClean="0"/>
              <a:t>…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67944" y="6093296"/>
            <a:ext cx="4032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…</a:t>
            </a:r>
            <a:r>
              <a:rPr lang="cs-CZ" sz="3600" b="1" dirty="0" err="1" smtClean="0"/>
              <a:t>there</a:t>
            </a:r>
            <a:r>
              <a:rPr lang="cs-CZ" sz="3600" b="1" dirty="0" smtClean="0"/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is</a:t>
            </a:r>
            <a:r>
              <a:rPr lang="cs-CZ" sz="3600" b="1" dirty="0" smtClean="0"/>
              <a:t> a </a:t>
            </a:r>
            <a:r>
              <a:rPr lang="cs-CZ" sz="3600" b="1" dirty="0" err="1" smtClean="0"/>
              <a:t>squirrel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pic>
        <p:nvPicPr>
          <p:cNvPr id="10241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969" y="1700808"/>
            <a:ext cx="7039403" cy="3888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10937" y="1426619"/>
            <a:ext cx="4865319" cy="42346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755576" y="476672"/>
            <a:ext cx="65527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And on </a:t>
            </a:r>
            <a:r>
              <a:rPr lang="cs-CZ" sz="4400" b="1" dirty="0" err="1" smtClean="0"/>
              <a:t>the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grass</a:t>
            </a:r>
            <a:r>
              <a:rPr lang="cs-CZ" sz="4400" b="1" dirty="0" smtClean="0"/>
              <a:t>…..</a:t>
            </a:r>
            <a:endParaRPr lang="cs-CZ" sz="4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2000" y="5661248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There</a:t>
            </a:r>
            <a:r>
              <a:rPr lang="cs-CZ" sz="3600" b="1" dirty="0" smtClean="0"/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are </a:t>
            </a:r>
            <a:r>
              <a:rPr lang="cs-CZ" sz="3600" b="1" dirty="0" err="1" smtClean="0"/>
              <a:t>rabbit</a:t>
            </a:r>
            <a:r>
              <a:rPr lang="cs-CZ" sz="3600" b="1" dirty="0" err="1" smtClean="0">
                <a:solidFill>
                  <a:srgbClr val="FF0000"/>
                </a:solidFill>
              </a:rPr>
              <a:t>s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4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4353" y="1124744"/>
            <a:ext cx="7128793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467544" y="260648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And </a:t>
            </a:r>
            <a:r>
              <a:rPr lang="cs-CZ" sz="3600" b="1" dirty="0" err="1" smtClean="0"/>
              <a:t>near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pond</a:t>
            </a:r>
            <a:r>
              <a:rPr lang="cs-CZ" sz="3600" b="1" dirty="0" smtClean="0"/>
              <a:t>…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39752" y="5877272"/>
            <a:ext cx="6192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…</a:t>
            </a:r>
            <a:r>
              <a:rPr lang="cs-CZ" sz="3600" b="1" dirty="0" err="1" smtClean="0"/>
              <a:t>there</a:t>
            </a:r>
            <a:r>
              <a:rPr lang="cs-CZ" sz="3600" b="1" dirty="0" smtClean="0"/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are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three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bear</a:t>
            </a:r>
            <a:r>
              <a:rPr lang="cs-CZ" sz="3600" b="1" dirty="0" err="1" smtClean="0">
                <a:solidFill>
                  <a:srgbClr val="FF0000"/>
                </a:solidFill>
              </a:rPr>
              <a:t>s</a:t>
            </a:r>
            <a:r>
              <a:rPr lang="cs-CZ" sz="3600" b="1" dirty="0" smtClean="0"/>
              <a:t>!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980728"/>
            <a:ext cx="4799340" cy="5328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395536" y="260648"/>
            <a:ext cx="38164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In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forest</a:t>
            </a:r>
            <a:r>
              <a:rPr lang="cs-CZ" sz="3200" b="1" dirty="0" smtClean="0"/>
              <a:t>…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39752" y="6237312"/>
            <a:ext cx="6120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…</a:t>
            </a:r>
            <a:r>
              <a:rPr lang="cs-CZ" sz="3600" b="1" dirty="0" err="1" smtClean="0"/>
              <a:t>there</a:t>
            </a:r>
            <a:r>
              <a:rPr lang="cs-CZ" sz="3600" b="1" dirty="0" smtClean="0"/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is</a:t>
            </a:r>
            <a:r>
              <a:rPr lang="cs-CZ" sz="3600" b="1" dirty="0" smtClean="0"/>
              <a:t> a </a:t>
            </a:r>
            <a:r>
              <a:rPr lang="cs-CZ" sz="3600" b="1" dirty="0" err="1" smtClean="0"/>
              <a:t>beautiful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castle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http://www.feudum.eu/tab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196752"/>
            <a:ext cx="6400800" cy="43434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755576" y="188640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In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castle</a:t>
            </a:r>
            <a:r>
              <a:rPr lang="cs-CZ" sz="3600" b="1" dirty="0" smtClean="0"/>
              <a:t>….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71800" y="5877272"/>
            <a:ext cx="52565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…</a:t>
            </a:r>
            <a:r>
              <a:rPr lang="cs-CZ" sz="3200" b="1" dirty="0" err="1" smtClean="0"/>
              <a:t>there</a:t>
            </a:r>
            <a:r>
              <a:rPr lang="cs-CZ" sz="3200" b="1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are</a:t>
            </a:r>
            <a:r>
              <a:rPr lang="cs-CZ" sz="3200" b="1" dirty="0" smtClean="0"/>
              <a:t> many </a:t>
            </a:r>
            <a:r>
              <a:rPr lang="cs-CZ" sz="3200" b="1" dirty="0" err="1" smtClean="0">
                <a:solidFill>
                  <a:srgbClr val="FF0000"/>
                </a:solidFill>
              </a:rPr>
              <a:t>people</a:t>
            </a:r>
            <a:r>
              <a:rPr lang="cs-CZ" sz="3200" b="1" dirty="0" smtClean="0"/>
              <a:t>…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6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7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60648"/>
            <a:ext cx="7128792" cy="6597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79512" y="404664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…</a:t>
            </a:r>
            <a:r>
              <a:rPr lang="cs-CZ" sz="3600" b="1" dirty="0" err="1" smtClean="0"/>
              <a:t>and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with</a:t>
            </a:r>
            <a:r>
              <a:rPr lang="cs-CZ" sz="3600" b="1" dirty="0" smtClean="0"/>
              <a:t> these </a:t>
            </a:r>
            <a:r>
              <a:rPr lang="cs-CZ" sz="3600" b="1" dirty="0" err="1" smtClean="0"/>
              <a:t>people</a:t>
            </a:r>
            <a:r>
              <a:rPr lang="cs-CZ" sz="3600" b="1" dirty="0" smtClean="0"/>
              <a:t>…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44008" y="5301208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…</a:t>
            </a:r>
            <a:r>
              <a:rPr lang="cs-CZ" sz="3600" b="1" dirty="0" err="1" smtClean="0"/>
              <a:t>there</a:t>
            </a:r>
            <a:r>
              <a:rPr lang="cs-CZ" sz="3600" b="1" dirty="0" smtClean="0"/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is</a:t>
            </a:r>
            <a:r>
              <a:rPr lang="cs-CZ" sz="3600" b="1" dirty="0" smtClean="0"/>
              <a:t> a </a:t>
            </a:r>
            <a:r>
              <a:rPr lang="cs-CZ" sz="3600" b="1" dirty="0" err="1" smtClean="0"/>
              <a:t>princess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6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7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71600" y="431800"/>
            <a:ext cx="6400800" cy="5999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539552" y="404664"/>
            <a:ext cx="50405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Far, </a:t>
            </a:r>
            <a:r>
              <a:rPr lang="cs-CZ" sz="3600" b="1" dirty="0" err="1" smtClean="0"/>
              <a:t>far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away</a:t>
            </a:r>
            <a:r>
              <a:rPr lang="cs-CZ" sz="3600" b="1" dirty="0" smtClean="0"/>
              <a:t>…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11760" y="5373216"/>
            <a:ext cx="57606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…</a:t>
            </a:r>
            <a:r>
              <a:rPr lang="cs-CZ" sz="4000" b="1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there</a:t>
            </a:r>
            <a:r>
              <a:rPr lang="cs-CZ" sz="40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is</a:t>
            </a:r>
            <a:r>
              <a:rPr lang="cs-CZ" sz="40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a house.</a:t>
            </a:r>
            <a:endParaRPr lang="cs-CZ" sz="4000" b="1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332656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In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house…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23928" y="6150114"/>
            <a:ext cx="4680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…</a:t>
            </a:r>
            <a:r>
              <a:rPr lang="cs-CZ" sz="4000" b="1" dirty="0" err="1" smtClean="0"/>
              <a:t>there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is</a:t>
            </a:r>
            <a:r>
              <a:rPr lang="cs-CZ" sz="4000" b="1" dirty="0" smtClean="0"/>
              <a:t> a man.</a:t>
            </a:r>
            <a:endParaRPr lang="cs-CZ" sz="4000" b="1" dirty="0"/>
          </a:p>
        </p:txBody>
      </p:sp>
      <p:pic>
        <p:nvPicPr>
          <p:cNvPr id="3074" name="Picture 2" descr="http://novely.org/VictorNoriega/victor052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764704"/>
            <a:ext cx="3744416" cy="50324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636912"/>
            <a:ext cx="61206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So </a:t>
            </a:r>
            <a:r>
              <a:rPr lang="cs-CZ" sz="4800" b="1" dirty="0" err="1" smtClean="0"/>
              <a:t>what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happens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now</a:t>
            </a:r>
            <a:r>
              <a:rPr lang="cs-CZ" sz="4800" b="1" dirty="0" smtClean="0"/>
              <a:t>?</a:t>
            </a:r>
            <a:endParaRPr lang="cs-CZ" sz="4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8064896" cy="59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sz="1400" dirty="0" smtClean="0">
                <a:hlinkClick r:id="rId2"/>
              </a:rPr>
              <a:t>http://1.bp.blogspot.com/-TjT7xUiX_</a:t>
            </a:r>
            <a:r>
              <a:rPr lang="cs-CZ" sz="1400" dirty="0" err="1" smtClean="0">
                <a:hlinkClick r:id="rId2"/>
              </a:rPr>
              <a:t>bE</a:t>
            </a:r>
            <a:r>
              <a:rPr lang="cs-CZ" sz="1400" dirty="0" smtClean="0">
                <a:hlinkClick r:id="rId2"/>
              </a:rPr>
              <a:t>/Trsyz8FsY0I/AAAAAAAAEFU/</a:t>
            </a:r>
            <a:r>
              <a:rPr lang="cs-CZ" sz="1400" dirty="0" err="1" smtClean="0">
                <a:hlinkClick r:id="rId2"/>
              </a:rPr>
              <a:t>GqQCrZn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oYs</a:t>
            </a:r>
            <a:r>
              <a:rPr lang="cs-CZ" sz="1400" dirty="0" smtClean="0">
                <a:hlinkClick r:id="rId2"/>
              </a:rPr>
              <a:t>/s1600/</a:t>
            </a:r>
            <a:r>
              <a:rPr lang="cs-CZ" sz="1400" dirty="0" err="1" smtClean="0">
                <a:hlinkClick r:id="rId2"/>
              </a:rPr>
              <a:t>forest.jpg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dieladielka.sk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stranka</a:t>
            </a:r>
            <a:r>
              <a:rPr lang="cs-CZ" sz="1400" dirty="0" smtClean="0">
                <a:hlinkClick r:id="rId3"/>
              </a:rPr>
              <a:t>_data/moduly/sortiment_1/</a:t>
            </a:r>
            <a:r>
              <a:rPr lang="cs-CZ" sz="1400" dirty="0" err="1" smtClean="0">
                <a:hlinkClick r:id="rId3"/>
              </a:rPr>
              <a:t>dielo</a:t>
            </a:r>
            <a:r>
              <a:rPr lang="cs-CZ" sz="1400" dirty="0" smtClean="0">
                <a:hlinkClick r:id="rId3"/>
              </a:rPr>
              <a:t>/1930/v_</a:t>
            </a:r>
            <a:r>
              <a:rPr lang="cs-CZ" sz="1400" dirty="0" err="1" smtClean="0">
                <a:hlinkClick r:id="rId3"/>
              </a:rPr>
              <a:t>mykola</a:t>
            </a:r>
            <a:r>
              <a:rPr lang="cs-CZ" sz="1400" dirty="0" smtClean="0">
                <a:hlinkClick r:id="rId3"/>
              </a:rPr>
              <a:t>_</a:t>
            </a:r>
            <a:r>
              <a:rPr lang="cs-CZ" sz="1400" dirty="0" err="1" smtClean="0">
                <a:hlinkClick r:id="rId3"/>
              </a:rPr>
              <a:t>bodnar</a:t>
            </a:r>
            <a:r>
              <a:rPr lang="cs-CZ" sz="1400" dirty="0" smtClean="0">
                <a:hlinkClick r:id="rId3"/>
              </a:rPr>
              <a:t>_strom_v_lese_1174573158.jpg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http://office.</a:t>
            </a:r>
            <a:r>
              <a:rPr lang="cs-CZ" sz="1400" dirty="0" err="1" smtClean="0">
                <a:hlinkClick r:id="rId4"/>
              </a:rPr>
              <a:t>microsoft.com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cs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cz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images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results.aspx</a:t>
            </a:r>
            <a:r>
              <a:rPr lang="cs-CZ" sz="1400" dirty="0" smtClean="0">
                <a:hlinkClick r:id="rId4"/>
              </a:rPr>
              <a:t>?</a:t>
            </a:r>
            <a:r>
              <a:rPr lang="cs-CZ" sz="1400" dirty="0" err="1" smtClean="0">
                <a:hlinkClick r:id="rId4"/>
              </a:rPr>
              <a:t>qu</a:t>
            </a:r>
            <a:r>
              <a:rPr lang="cs-CZ" sz="1400" dirty="0" smtClean="0">
                <a:hlinkClick r:id="rId4"/>
              </a:rPr>
              <a:t>=veverka&amp;</a:t>
            </a:r>
            <a:r>
              <a:rPr lang="cs-CZ" sz="1400" dirty="0" err="1" smtClean="0">
                <a:hlinkClick r:id="rId4"/>
              </a:rPr>
              <a:t>queryid</a:t>
            </a:r>
            <a:r>
              <a:rPr lang="cs-CZ" sz="1400" dirty="0" smtClean="0">
                <a:hlinkClick r:id="rId4"/>
              </a:rPr>
              <a:t>=3aa06331%2D3bcc%2D4466%2Da1a8%2Dabbf5ee70a86&amp;</a:t>
            </a:r>
            <a:r>
              <a:rPr lang="cs-CZ" sz="1400" dirty="0" err="1" smtClean="0">
                <a:hlinkClick r:id="rId4"/>
              </a:rPr>
              <a:t>respos</a:t>
            </a:r>
            <a:r>
              <a:rPr lang="cs-CZ" sz="1400" dirty="0" smtClean="0">
                <a:hlinkClick r:id="rId4"/>
              </a:rPr>
              <a:t>=2&amp;</a:t>
            </a:r>
            <a:r>
              <a:rPr lang="cs-CZ" sz="1400" dirty="0" err="1" smtClean="0">
                <a:hlinkClick r:id="rId4"/>
              </a:rPr>
              <a:t>AxInstalled</a:t>
            </a:r>
            <a:r>
              <a:rPr lang="cs-CZ" sz="1400" dirty="0" smtClean="0">
                <a:hlinkClick r:id="rId4"/>
              </a:rPr>
              <a:t>=copy&amp;</a:t>
            </a:r>
            <a:r>
              <a:rPr lang="cs-CZ" sz="1400" dirty="0" err="1" smtClean="0">
                <a:hlinkClick r:id="rId4"/>
              </a:rPr>
              <a:t>Download</a:t>
            </a:r>
            <a:r>
              <a:rPr lang="cs-CZ" sz="1400" dirty="0" smtClean="0">
                <a:hlinkClick r:id="rId4"/>
              </a:rPr>
              <a:t>=MM900236412&amp;</a:t>
            </a:r>
            <a:r>
              <a:rPr lang="cs-CZ" sz="1400" dirty="0" err="1" smtClean="0">
                <a:hlinkClick r:id="rId4"/>
              </a:rPr>
              <a:t>ext</a:t>
            </a:r>
            <a:r>
              <a:rPr lang="cs-CZ" sz="1400" dirty="0" smtClean="0">
                <a:hlinkClick r:id="rId4"/>
              </a:rPr>
              <a:t>=GIF&amp;c=0#</a:t>
            </a:r>
            <a:r>
              <a:rPr lang="cs-CZ" sz="1400" dirty="0" err="1" smtClean="0">
                <a:hlinkClick r:id="rId4"/>
              </a:rPr>
              <a:t>ai</a:t>
            </a:r>
            <a:r>
              <a:rPr lang="cs-CZ" sz="1400" dirty="0" smtClean="0">
                <a:hlinkClick r:id="rId4"/>
              </a:rPr>
              <a:t>:MM900236412|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http://office.</a:t>
            </a:r>
            <a:r>
              <a:rPr lang="cs-CZ" sz="1400" dirty="0" err="1" smtClean="0">
                <a:hlinkClick r:id="rId5"/>
              </a:rPr>
              <a:t>microsoft.com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cs</a:t>
            </a:r>
            <a:r>
              <a:rPr lang="cs-CZ" sz="1400" dirty="0" smtClean="0">
                <a:hlinkClick r:id="rId5"/>
              </a:rPr>
              <a:t>-</a:t>
            </a:r>
            <a:r>
              <a:rPr lang="cs-CZ" sz="1400" dirty="0" err="1" smtClean="0">
                <a:hlinkClick r:id="rId5"/>
              </a:rPr>
              <a:t>cz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images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results.aspx</a:t>
            </a:r>
            <a:r>
              <a:rPr lang="cs-CZ" sz="1400" dirty="0" smtClean="0">
                <a:hlinkClick r:id="rId5"/>
              </a:rPr>
              <a:t>?</a:t>
            </a:r>
            <a:r>
              <a:rPr lang="cs-CZ" sz="1400" dirty="0" err="1" smtClean="0">
                <a:hlinkClick r:id="rId5"/>
              </a:rPr>
              <a:t>qu</a:t>
            </a:r>
            <a:r>
              <a:rPr lang="cs-CZ" sz="1400" dirty="0" smtClean="0">
                <a:hlinkClick r:id="rId5"/>
              </a:rPr>
              <a:t>=</a:t>
            </a:r>
            <a:r>
              <a:rPr lang="cs-CZ" sz="1400" dirty="0" err="1" smtClean="0">
                <a:hlinkClick r:id="rId5"/>
              </a:rPr>
              <a:t>zaj</a:t>
            </a:r>
            <a:r>
              <a:rPr lang="cs-CZ" sz="1400" dirty="0" smtClean="0">
                <a:hlinkClick r:id="rId5"/>
              </a:rPr>
              <a:t>%C3%</a:t>
            </a:r>
            <a:r>
              <a:rPr lang="cs-CZ" sz="1400" dirty="0" err="1" smtClean="0">
                <a:hlinkClick r:id="rId5"/>
              </a:rPr>
              <a:t>ADc</a:t>
            </a:r>
            <a:r>
              <a:rPr lang="cs-CZ" sz="1400" dirty="0" smtClean="0">
                <a:hlinkClick r:id="rId5"/>
              </a:rPr>
              <a:t>&amp;ex=1&amp;</a:t>
            </a:r>
            <a:r>
              <a:rPr lang="cs-CZ" sz="1400" dirty="0" err="1" smtClean="0">
                <a:hlinkClick r:id="rId5"/>
              </a:rPr>
              <a:t>respos</a:t>
            </a:r>
            <a:r>
              <a:rPr lang="cs-CZ" sz="1400" dirty="0" smtClean="0">
                <a:hlinkClick r:id="rId5"/>
              </a:rPr>
              <a:t>=2&amp;</a:t>
            </a:r>
            <a:r>
              <a:rPr lang="cs-CZ" sz="1400" dirty="0" err="1" smtClean="0">
                <a:hlinkClick r:id="rId5"/>
              </a:rPr>
              <a:t>AxInstalled</a:t>
            </a:r>
            <a:r>
              <a:rPr lang="cs-CZ" sz="1400" dirty="0" smtClean="0">
                <a:hlinkClick r:id="rId5"/>
              </a:rPr>
              <a:t>=copy&amp;</a:t>
            </a:r>
            <a:r>
              <a:rPr lang="cs-CZ" sz="1400" dirty="0" err="1" smtClean="0">
                <a:hlinkClick r:id="rId5"/>
              </a:rPr>
              <a:t>Download</a:t>
            </a:r>
            <a:r>
              <a:rPr lang="cs-CZ" sz="1400" dirty="0" smtClean="0">
                <a:hlinkClick r:id="rId5"/>
              </a:rPr>
              <a:t>=MM900236412&amp;</a:t>
            </a:r>
            <a:r>
              <a:rPr lang="cs-CZ" sz="1400" dirty="0" err="1" smtClean="0">
                <a:hlinkClick r:id="rId5"/>
              </a:rPr>
              <a:t>ext</a:t>
            </a:r>
            <a:r>
              <a:rPr lang="cs-CZ" sz="1400" dirty="0" smtClean="0">
                <a:hlinkClick r:id="rId5"/>
              </a:rPr>
              <a:t>=GIF&amp;c=0#</a:t>
            </a:r>
            <a:r>
              <a:rPr lang="cs-CZ" sz="1400" dirty="0" err="1" smtClean="0">
                <a:hlinkClick r:id="rId5"/>
              </a:rPr>
              <a:t>ai</a:t>
            </a:r>
            <a:r>
              <a:rPr lang="cs-CZ" sz="1400" dirty="0" smtClean="0">
                <a:hlinkClick r:id="rId5"/>
              </a:rPr>
              <a:t>:MC900332362|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http://office.</a:t>
            </a:r>
            <a:r>
              <a:rPr lang="cs-CZ" sz="1400" dirty="0" err="1" smtClean="0">
                <a:hlinkClick r:id="rId6"/>
              </a:rPr>
              <a:t>microsoft.com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cs</a:t>
            </a:r>
            <a:r>
              <a:rPr lang="cs-CZ" sz="1400" dirty="0" smtClean="0">
                <a:hlinkClick r:id="rId6"/>
              </a:rPr>
              <a:t>-</a:t>
            </a:r>
            <a:r>
              <a:rPr lang="cs-CZ" sz="1400" dirty="0" err="1" smtClean="0">
                <a:hlinkClick r:id="rId6"/>
              </a:rPr>
              <a:t>cz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images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results.aspx</a:t>
            </a:r>
            <a:r>
              <a:rPr lang="cs-CZ" sz="1400" dirty="0" smtClean="0">
                <a:hlinkClick r:id="rId6"/>
              </a:rPr>
              <a:t>?</a:t>
            </a:r>
            <a:r>
              <a:rPr lang="cs-CZ" sz="1400" dirty="0" err="1" smtClean="0">
                <a:hlinkClick r:id="rId6"/>
              </a:rPr>
              <a:t>qu</a:t>
            </a:r>
            <a:r>
              <a:rPr lang="cs-CZ" sz="1400" dirty="0" smtClean="0">
                <a:hlinkClick r:id="rId6"/>
              </a:rPr>
              <a:t>=</a:t>
            </a:r>
            <a:r>
              <a:rPr lang="cs-CZ" sz="1400" dirty="0" err="1" smtClean="0">
                <a:hlinkClick r:id="rId6"/>
              </a:rPr>
              <a:t>medv</a:t>
            </a:r>
            <a:r>
              <a:rPr lang="cs-CZ" sz="1400" dirty="0" smtClean="0">
                <a:hlinkClick r:id="rId6"/>
              </a:rPr>
              <a:t>%C4%9Bdi&amp;ex=1&amp;</a:t>
            </a:r>
            <a:r>
              <a:rPr lang="cs-CZ" sz="1400" dirty="0" err="1" smtClean="0">
                <a:hlinkClick r:id="rId6"/>
              </a:rPr>
              <a:t>respos</a:t>
            </a:r>
            <a:r>
              <a:rPr lang="cs-CZ" sz="1400" dirty="0" smtClean="0">
                <a:hlinkClick r:id="rId6"/>
              </a:rPr>
              <a:t>=2&amp;</a:t>
            </a:r>
            <a:r>
              <a:rPr lang="cs-CZ" sz="1400" dirty="0" err="1" smtClean="0">
                <a:hlinkClick r:id="rId6"/>
              </a:rPr>
              <a:t>AxInstalled</a:t>
            </a:r>
            <a:r>
              <a:rPr lang="cs-CZ" sz="1400" dirty="0" smtClean="0">
                <a:hlinkClick r:id="rId6"/>
              </a:rPr>
              <a:t>=copy&amp;</a:t>
            </a:r>
            <a:r>
              <a:rPr lang="cs-CZ" sz="1400" dirty="0" err="1" smtClean="0">
                <a:hlinkClick r:id="rId6"/>
              </a:rPr>
              <a:t>Download</a:t>
            </a:r>
            <a:r>
              <a:rPr lang="cs-CZ" sz="1400" dirty="0" smtClean="0">
                <a:hlinkClick r:id="rId6"/>
              </a:rPr>
              <a:t>=MM900236412&amp;</a:t>
            </a:r>
            <a:r>
              <a:rPr lang="cs-CZ" sz="1400" dirty="0" err="1" smtClean="0">
                <a:hlinkClick r:id="rId6"/>
              </a:rPr>
              <a:t>ext</a:t>
            </a:r>
            <a:r>
              <a:rPr lang="cs-CZ" sz="1400" dirty="0" smtClean="0">
                <a:hlinkClick r:id="rId6"/>
              </a:rPr>
              <a:t>=GIF&amp;c=0#</a:t>
            </a:r>
            <a:r>
              <a:rPr lang="cs-CZ" sz="1400" dirty="0" err="1" smtClean="0">
                <a:hlinkClick r:id="rId6"/>
              </a:rPr>
              <a:t>ai</a:t>
            </a:r>
            <a:r>
              <a:rPr lang="cs-CZ" sz="1400" dirty="0" smtClean="0">
                <a:hlinkClick r:id="rId6"/>
              </a:rPr>
              <a:t>:MP900406683|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http://office.</a:t>
            </a:r>
            <a:r>
              <a:rPr lang="cs-CZ" sz="1400" dirty="0" err="1" smtClean="0">
                <a:hlinkClick r:id="rId7"/>
              </a:rPr>
              <a:t>microsoft.com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cs</a:t>
            </a:r>
            <a:r>
              <a:rPr lang="cs-CZ" sz="1400" dirty="0" smtClean="0">
                <a:hlinkClick r:id="rId7"/>
              </a:rPr>
              <a:t>-</a:t>
            </a:r>
            <a:r>
              <a:rPr lang="cs-CZ" sz="1400" dirty="0" err="1" smtClean="0">
                <a:hlinkClick r:id="rId7"/>
              </a:rPr>
              <a:t>cz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images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results.aspx</a:t>
            </a:r>
            <a:r>
              <a:rPr lang="cs-CZ" sz="1400" dirty="0" smtClean="0">
                <a:hlinkClick r:id="rId7"/>
              </a:rPr>
              <a:t>?</a:t>
            </a:r>
            <a:r>
              <a:rPr lang="cs-CZ" sz="1400" dirty="0" err="1" smtClean="0">
                <a:hlinkClick r:id="rId7"/>
              </a:rPr>
              <a:t>qu</a:t>
            </a:r>
            <a:r>
              <a:rPr lang="cs-CZ" sz="1400" dirty="0" smtClean="0">
                <a:hlinkClick r:id="rId7"/>
              </a:rPr>
              <a:t>=hrad&amp;ex=1&amp;</a:t>
            </a:r>
            <a:r>
              <a:rPr lang="cs-CZ" sz="1400" dirty="0" err="1" smtClean="0">
                <a:hlinkClick r:id="rId7"/>
              </a:rPr>
              <a:t>respos</a:t>
            </a:r>
            <a:r>
              <a:rPr lang="cs-CZ" sz="1400" dirty="0" smtClean="0">
                <a:hlinkClick r:id="rId7"/>
              </a:rPr>
              <a:t>=2&amp;</a:t>
            </a:r>
            <a:r>
              <a:rPr lang="cs-CZ" sz="1400" dirty="0" err="1" smtClean="0">
                <a:hlinkClick r:id="rId7"/>
              </a:rPr>
              <a:t>AxInstalled</a:t>
            </a:r>
            <a:r>
              <a:rPr lang="cs-CZ" sz="1400" dirty="0" smtClean="0">
                <a:hlinkClick r:id="rId7"/>
              </a:rPr>
              <a:t>=copy&amp;</a:t>
            </a:r>
            <a:r>
              <a:rPr lang="cs-CZ" sz="1400" dirty="0" err="1" smtClean="0">
                <a:hlinkClick r:id="rId7"/>
              </a:rPr>
              <a:t>Download</a:t>
            </a:r>
            <a:r>
              <a:rPr lang="cs-CZ" sz="1400" dirty="0" smtClean="0">
                <a:hlinkClick r:id="rId7"/>
              </a:rPr>
              <a:t>=MM900236412&amp;</a:t>
            </a:r>
            <a:r>
              <a:rPr lang="cs-CZ" sz="1400" dirty="0" err="1" smtClean="0">
                <a:hlinkClick r:id="rId7"/>
              </a:rPr>
              <a:t>ext</a:t>
            </a:r>
            <a:r>
              <a:rPr lang="cs-CZ" sz="1400" dirty="0" smtClean="0">
                <a:hlinkClick r:id="rId7"/>
              </a:rPr>
              <a:t>=GIF&amp;c=0#</a:t>
            </a:r>
            <a:r>
              <a:rPr lang="cs-CZ" sz="1400" dirty="0" err="1" smtClean="0">
                <a:hlinkClick r:id="rId7"/>
              </a:rPr>
              <a:t>ai</a:t>
            </a:r>
            <a:r>
              <a:rPr lang="cs-CZ" sz="1400" dirty="0" smtClean="0">
                <a:hlinkClick r:id="rId7"/>
              </a:rPr>
              <a:t>:MP900255618|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http://office.</a:t>
            </a:r>
            <a:r>
              <a:rPr lang="cs-CZ" sz="1400" dirty="0" err="1" smtClean="0">
                <a:hlinkClick r:id="rId8"/>
              </a:rPr>
              <a:t>microsoft.com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cs</a:t>
            </a:r>
            <a:r>
              <a:rPr lang="cs-CZ" sz="1400" dirty="0" smtClean="0">
                <a:hlinkClick r:id="rId8"/>
              </a:rPr>
              <a:t>-</a:t>
            </a:r>
            <a:r>
              <a:rPr lang="cs-CZ" sz="1400" dirty="0" err="1" smtClean="0">
                <a:hlinkClick r:id="rId8"/>
              </a:rPr>
              <a:t>cz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images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results.aspx</a:t>
            </a:r>
            <a:r>
              <a:rPr lang="cs-CZ" sz="1400" dirty="0" smtClean="0">
                <a:hlinkClick r:id="rId8"/>
              </a:rPr>
              <a:t>?</a:t>
            </a:r>
            <a:r>
              <a:rPr lang="cs-CZ" sz="1400" dirty="0" err="1" smtClean="0">
                <a:hlinkClick r:id="rId8"/>
              </a:rPr>
              <a:t>qu</a:t>
            </a:r>
            <a:r>
              <a:rPr lang="cs-CZ" sz="1400" dirty="0" smtClean="0">
                <a:hlinkClick r:id="rId8"/>
              </a:rPr>
              <a:t>=princezna&amp;ex=1&amp;</a:t>
            </a:r>
            <a:r>
              <a:rPr lang="cs-CZ" sz="1400" dirty="0" err="1" smtClean="0">
                <a:hlinkClick r:id="rId8"/>
              </a:rPr>
              <a:t>respos</a:t>
            </a:r>
            <a:r>
              <a:rPr lang="cs-CZ" sz="1400" dirty="0" smtClean="0">
                <a:hlinkClick r:id="rId8"/>
              </a:rPr>
              <a:t>=2&amp;</a:t>
            </a:r>
            <a:r>
              <a:rPr lang="cs-CZ" sz="1400" dirty="0" err="1" smtClean="0">
                <a:hlinkClick r:id="rId8"/>
              </a:rPr>
              <a:t>AxInstalled</a:t>
            </a:r>
            <a:r>
              <a:rPr lang="cs-CZ" sz="1400" dirty="0" smtClean="0">
                <a:hlinkClick r:id="rId8"/>
              </a:rPr>
              <a:t>=copy&amp;</a:t>
            </a:r>
            <a:r>
              <a:rPr lang="cs-CZ" sz="1400" dirty="0" err="1" smtClean="0">
                <a:hlinkClick r:id="rId8"/>
              </a:rPr>
              <a:t>Download</a:t>
            </a:r>
            <a:r>
              <a:rPr lang="cs-CZ" sz="1400" dirty="0" smtClean="0">
                <a:hlinkClick r:id="rId8"/>
              </a:rPr>
              <a:t>=MM900236412&amp;</a:t>
            </a:r>
            <a:r>
              <a:rPr lang="cs-CZ" sz="1400" dirty="0" err="1" smtClean="0">
                <a:hlinkClick r:id="rId8"/>
              </a:rPr>
              <a:t>ext</a:t>
            </a:r>
            <a:r>
              <a:rPr lang="cs-CZ" sz="1400" dirty="0" smtClean="0">
                <a:hlinkClick r:id="rId8"/>
              </a:rPr>
              <a:t>=GIF&amp;c=0#</a:t>
            </a:r>
            <a:r>
              <a:rPr lang="cs-CZ" sz="1400" dirty="0" err="1" smtClean="0">
                <a:hlinkClick r:id="rId8"/>
              </a:rPr>
              <a:t>ai</a:t>
            </a:r>
            <a:r>
              <a:rPr lang="cs-CZ" sz="1400" dirty="0" smtClean="0">
                <a:hlinkClick r:id="rId8"/>
              </a:rPr>
              <a:t>:MC900432407|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http://office.</a:t>
            </a:r>
            <a:r>
              <a:rPr lang="cs-CZ" sz="1400" dirty="0" err="1" smtClean="0">
                <a:hlinkClick r:id="rId9"/>
              </a:rPr>
              <a:t>microsoft.com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cs</a:t>
            </a:r>
            <a:r>
              <a:rPr lang="cs-CZ" sz="1400" dirty="0" smtClean="0">
                <a:hlinkClick r:id="rId9"/>
              </a:rPr>
              <a:t>-</a:t>
            </a:r>
            <a:r>
              <a:rPr lang="cs-CZ" sz="1400" dirty="0" err="1" smtClean="0">
                <a:hlinkClick r:id="rId9"/>
              </a:rPr>
              <a:t>cz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images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results.aspx</a:t>
            </a:r>
            <a:r>
              <a:rPr lang="cs-CZ" sz="1400" dirty="0" smtClean="0">
                <a:hlinkClick r:id="rId9"/>
              </a:rPr>
              <a:t>?</a:t>
            </a:r>
            <a:r>
              <a:rPr lang="cs-CZ" sz="1400" dirty="0" err="1" smtClean="0">
                <a:hlinkClick r:id="rId9"/>
              </a:rPr>
              <a:t>qu</a:t>
            </a:r>
            <a:r>
              <a:rPr lang="cs-CZ" sz="1400" dirty="0" smtClean="0">
                <a:hlinkClick r:id="rId9"/>
              </a:rPr>
              <a:t>=d%C5%</a:t>
            </a:r>
            <a:r>
              <a:rPr lang="cs-CZ" sz="1400" dirty="0" err="1" smtClean="0">
                <a:hlinkClick r:id="rId9"/>
              </a:rPr>
              <a:t>AFm</a:t>
            </a:r>
            <a:r>
              <a:rPr lang="cs-CZ" sz="1400" dirty="0" smtClean="0">
                <a:hlinkClick r:id="rId9"/>
              </a:rPr>
              <a:t>&amp;ex=1&amp;</a:t>
            </a:r>
            <a:r>
              <a:rPr lang="cs-CZ" sz="1400" dirty="0" err="1" smtClean="0">
                <a:hlinkClick r:id="rId9"/>
              </a:rPr>
              <a:t>respos</a:t>
            </a:r>
            <a:r>
              <a:rPr lang="cs-CZ" sz="1400" dirty="0" smtClean="0">
                <a:hlinkClick r:id="rId9"/>
              </a:rPr>
              <a:t>=2&amp;</a:t>
            </a:r>
            <a:r>
              <a:rPr lang="cs-CZ" sz="1400" dirty="0" err="1" smtClean="0">
                <a:hlinkClick r:id="rId9"/>
              </a:rPr>
              <a:t>AxInstalled</a:t>
            </a:r>
            <a:r>
              <a:rPr lang="cs-CZ" sz="1400" dirty="0" smtClean="0">
                <a:hlinkClick r:id="rId9"/>
              </a:rPr>
              <a:t>=copy&amp;</a:t>
            </a:r>
            <a:r>
              <a:rPr lang="cs-CZ" sz="1400" dirty="0" err="1" smtClean="0">
                <a:hlinkClick r:id="rId9"/>
              </a:rPr>
              <a:t>Download</a:t>
            </a:r>
            <a:r>
              <a:rPr lang="cs-CZ" sz="1400" dirty="0" smtClean="0">
                <a:hlinkClick r:id="rId9"/>
              </a:rPr>
              <a:t>=MM900236412&amp;</a:t>
            </a:r>
            <a:r>
              <a:rPr lang="cs-CZ" sz="1400" dirty="0" err="1" smtClean="0">
                <a:hlinkClick r:id="rId9"/>
              </a:rPr>
              <a:t>ext</a:t>
            </a:r>
            <a:r>
              <a:rPr lang="cs-CZ" sz="1400" dirty="0" smtClean="0">
                <a:hlinkClick r:id="rId9"/>
              </a:rPr>
              <a:t>=GIF&amp;c=0#</a:t>
            </a:r>
            <a:r>
              <a:rPr lang="cs-CZ" sz="1400" dirty="0" err="1" smtClean="0">
                <a:hlinkClick r:id="rId9"/>
              </a:rPr>
              <a:t>ai</a:t>
            </a:r>
            <a:r>
              <a:rPr lang="cs-CZ" sz="1400" dirty="0" smtClean="0">
                <a:hlinkClick r:id="rId9"/>
              </a:rPr>
              <a:t>:MP900433114|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http://novely.</a:t>
            </a:r>
            <a:r>
              <a:rPr lang="cs-CZ" sz="1400" dirty="0" err="1" smtClean="0">
                <a:hlinkClick r:id="rId10"/>
              </a:rPr>
              <a:t>org</a:t>
            </a:r>
            <a:r>
              <a:rPr lang="cs-CZ" sz="1400" dirty="0" smtClean="0">
                <a:hlinkClick r:id="rId10"/>
              </a:rPr>
              <a:t>/</a:t>
            </a:r>
            <a:r>
              <a:rPr lang="cs-CZ" sz="1400" dirty="0" err="1" smtClean="0">
                <a:hlinkClick r:id="rId10"/>
              </a:rPr>
              <a:t>VictorNoriega</a:t>
            </a:r>
            <a:r>
              <a:rPr lang="cs-CZ" sz="1400" dirty="0" smtClean="0">
                <a:hlinkClick r:id="rId10"/>
              </a:rPr>
              <a:t>/victor052.jpeg</a:t>
            </a:r>
            <a:endParaRPr lang="cs-CZ" sz="1400" dirty="0" smtClean="0"/>
          </a:p>
          <a:p>
            <a:r>
              <a:rPr lang="cs-CZ" sz="1400" dirty="0" smtClean="0">
                <a:hlinkClick r:id="rId11"/>
              </a:rPr>
              <a:t>http://www.feudum.</a:t>
            </a:r>
            <a:r>
              <a:rPr lang="cs-CZ" sz="1400" dirty="0" err="1" smtClean="0">
                <a:hlinkClick r:id="rId11"/>
              </a:rPr>
              <a:t>eu</a:t>
            </a:r>
            <a:r>
              <a:rPr lang="cs-CZ" sz="1400" smtClean="0">
                <a:hlinkClick r:id="rId11"/>
              </a:rPr>
              <a:t>/tab03.jpg</a:t>
            </a:r>
            <a:endParaRPr lang="cs-CZ" sz="140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233</Words>
  <Application>Microsoft Office PowerPoint</Application>
  <PresentationFormat>Předvádění na obrazovce (4:3)</PresentationFormat>
  <Paragraphs>52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There is/ there are</dc:title>
  <dc:creator>Rozalie</dc:creator>
  <cp:lastModifiedBy>josef</cp:lastModifiedBy>
  <cp:revision>12</cp:revision>
  <dcterms:created xsi:type="dcterms:W3CDTF">2010-11-29T16:44:15Z</dcterms:created>
  <dcterms:modified xsi:type="dcterms:W3CDTF">2012-03-29T05:08:21Z</dcterms:modified>
</cp:coreProperties>
</file>