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4" r:id="rId3"/>
    <p:sldId id="260" r:id="rId4"/>
    <p:sldId id="258" r:id="rId5"/>
    <p:sldId id="262" r:id="rId6"/>
    <p:sldId id="263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3" autoAdjust="0"/>
    <p:restoredTop sz="94660"/>
  </p:normalViewPr>
  <p:slideViewPr>
    <p:cSldViewPr>
      <p:cViewPr varScale="1">
        <p:scale>
          <a:sx n="103" d="100"/>
          <a:sy n="103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4438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312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7186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1668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199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5582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3578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7874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111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190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0275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CA019-6FDE-4A9B-B656-B40B3C4B4C4F}" type="datetimeFigureOut">
              <a:rPr lang="cs-CZ" smtClean="0"/>
              <a:pPr/>
              <a:t>20.3.2014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40607-A90C-4269-8A58-112393A6A0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9841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atlas.centrum.cz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seznam.cz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znam.cz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ntrum.cz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Internetov%C3%BD_vyhled%C3%A1va%C4%8D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6087" y="260648"/>
            <a:ext cx="571182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13293952"/>
              </p:ext>
            </p:extLst>
          </p:nvPr>
        </p:nvGraphicFramePr>
        <p:xfrm>
          <a:off x="467544" y="1700813"/>
          <a:ext cx="8280920" cy="4867595"/>
        </p:xfrm>
        <a:graphic>
          <a:graphicData uri="http://schemas.openxmlformats.org/drawingml/2006/table">
            <a:tbl>
              <a:tblPr firstRow="1" firstCol="1" bandRow="1"/>
              <a:tblGrid>
                <a:gridCol w="2063168"/>
                <a:gridCol w="6217752"/>
              </a:tblGrid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Základní škola praktická Rožnov pod Radhoštěm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CZ. 1. 07/1. 4.00/21.3751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VY_32_INOVACE_237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Mgr. Romana </a:t>
                      </a:r>
                      <a:r>
                        <a:rPr lang="cs-CZ" sz="1800" dirty="0" err="1">
                          <a:effectLst/>
                          <a:latin typeface="Calibri"/>
                          <a:ea typeface="Times New Roman"/>
                          <a:cs typeface="Arial"/>
                        </a:rPr>
                        <a:t>Rybiařová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Internetové vyhledávače – přehled českých internetových vyhledávačů</a:t>
                      </a:r>
                      <a:endParaRPr lang="cs-CZ" sz="18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Datum (období)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Březen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2014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8. a 9.ročník </a:t>
                      </a: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ZŠ praktická, lehké mentální postižení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Informační a komunikační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technologie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2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+mn-lt"/>
                          <a:ea typeface="Calibri"/>
                          <a:cs typeface="Times New Roman"/>
                        </a:rPr>
                        <a:t>Prezentace jako učební materiál je určena žákům 8. a 9. ročníku ZŠ</a:t>
                      </a:r>
                      <a:r>
                        <a:rPr lang="cs-CZ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praktické. V této prezentaci se žáci seznámí s českými internetovými vyhledávači a službami, které poskytují. Cílem je poskytnout žákům dostatek informací o tom, co je to internetový vyhledávač, jaké české internetové vyhledávače dnes existují, co dovedou a především k čemu </a:t>
                      </a:r>
                      <a:r>
                        <a:rPr lang="cs-CZ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slouží.</a:t>
                      </a:r>
                      <a:endParaRPr lang="cs-CZ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1524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7892" y="908720"/>
            <a:ext cx="8384655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je to služba, která umožňuje na Internetu najít webové stránky, které obsahují požadované informace.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323528" y="4797152"/>
            <a:ext cx="8399521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do rozhraní vyhledávače zadáme klíčová slova (</a:t>
            </a:r>
            <a:r>
              <a:rPr lang="cs-CZ" sz="2000" dirty="0" err="1" smtClean="0"/>
              <a:t>KeyWords</a:t>
            </a:r>
            <a:r>
              <a:rPr lang="cs-CZ" sz="2000" dirty="0" smtClean="0"/>
              <a:t>), která charakterizují hledanou informaci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367068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Internetový vyhledávač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7892" y="1772816"/>
            <a:ext cx="8384655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umožňuje nám v </a:t>
            </a:r>
            <a:r>
              <a:rPr lang="cs-CZ" sz="2000" dirty="0"/>
              <a:t>síti Internet vyhledat webové (internetové) stránky, které nejlépe odpovídají </a:t>
            </a:r>
            <a:r>
              <a:rPr lang="cs-CZ" sz="2000" dirty="0" smtClean="0"/>
              <a:t>našemu požadavku - </a:t>
            </a:r>
            <a:r>
              <a:rPr lang="cs-CZ" sz="2000" b="1" dirty="0" smtClean="0"/>
              <a:t>dotazu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357892" y="2703191"/>
            <a:ext cx="8384655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dotaz </a:t>
            </a:r>
            <a:r>
              <a:rPr lang="cs-CZ" sz="2000" dirty="0"/>
              <a:t>= hledané </a:t>
            </a:r>
            <a:r>
              <a:rPr lang="cs-CZ" sz="2000" dirty="0" smtClean="0"/>
              <a:t>slovo </a:t>
            </a:r>
            <a:r>
              <a:rPr lang="cs-CZ" sz="2000" dirty="0"/>
              <a:t>ve </a:t>
            </a:r>
            <a:r>
              <a:rPr lang="cs-CZ" sz="2000" dirty="0" smtClean="0"/>
              <a:t>vyhledávacím poli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820978"/>
            <a:ext cx="1741887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Jak to funguje: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7" y="5673442"/>
            <a:ext cx="8399521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vyhledávač </a:t>
            </a:r>
            <a:r>
              <a:rPr lang="cs-CZ" sz="2000" dirty="0"/>
              <a:t>obratem na základě své databáze vypisuje seznam odkazů na stránky, které hledané informace obsahují </a:t>
            </a:r>
          </a:p>
        </p:txBody>
      </p:sp>
    </p:spTree>
    <p:extLst>
      <p:ext uri="{BB962C8B-B14F-4D97-AF65-F5344CB8AC3E}">
        <p14:creationId xmlns:p14="http://schemas.microsoft.com/office/powerpoint/2010/main" xmlns="" val="419509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74608" y="764704"/>
            <a:ext cx="847385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dirty="0" smtClean="0"/>
              <a:t>Název internetového prohlížeče většinou také odpovídá názvu společnosti, která jej provozuje, např.:</a:t>
            </a:r>
          </a:p>
        </p:txBody>
      </p:sp>
      <p:sp>
        <p:nvSpPr>
          <p:cNvPr id="5" name="Obdélník 4"/>
          <p:cNvSpPr/>
          <p:nvPr/>
        </p:nvSpPr>
        <p:spPr>
          <a:xfrm>
            <a:off x="274608" y="155679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b="1" dirty="0"/>
              <a:t>Google vyhledávač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b="1" dirty="0"/>
              <a:t>Seznam vyhledávač </a:t>
            </a:r>
            <a:endParaRPr lang="cs-CZ" sz="2000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b="1" dirty="0" smtClean="0"/>
              <a:t>a </a:t>
            </a:r>
            <a:r>
              <a:rPr lang="cs-CZ" sz="2000" b="1" dirty="0"/>
              <a:t>řada dalších.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3528" y="2708920"/>
            <a:ext cx="853526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Jaké další služby společnosti internetových vyhledávačů poskytuji: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02642" y="3284984"/>
            <a:ext cx="265592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vyhledávání </a:t>
            </a:r>
            <a:r>
              <a:rPr lang="cs-CZ" sz="2000" dirty="0" smtClean="0"/>
              <a:t>obrázků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02642" y="3782362"/>
            <a:ext cx="542982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vyhledávání všemožného </a:t>
            </a:r>
            <a:r>
              <a:rPr lang="cs-CZ" sz="2000" dirty="0" smtClean="0"/>
              <a:t>zboží – např. e-</a:t>
            </a:r>
            <a:r>
              <a:rPr lang="cs-CZ" sz="2000" dirty="0" err="1" smtClean="0"/>
              <a:t>shopy</a:t>
            </a:r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302642" y="4279740"/>
            <a:ext cx="373166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poskytování emailových služeb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02642" y="4777118"/>
            <a:ext cx="2261966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mapové </a:t>
            </a:r>
            <a:r>
              <a:rPr lang="cs-CZ" sz="2000" dirty="0"/>
              <a:t>systémy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02642" y="5274496"/>
            <a:ext cx="209038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databáze firem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02642" y="5771874"/>
            <a:ext cx="2235677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aktuální novinky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302642" y="6269250"/>
            <a:ext cx="4718856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překladové služby – slovníky, překladače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03678" y="147990"/>
            <a:ext cx="5579797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Název internetového vyhledávače a služby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385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52165" y="5737946"/>
            <a:ext cx="806489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byl funkční v letech 1999–2011 společností Centrum </a:t>
            </a:r>
            <a:r>
              <a:rPr lang="cs-CZ" sz="2000" dirty="0" err="1" smtClean="0"/>
              <a:t>Holdings</a:t>
            </a:r>
            <a:r>
              <a:rPr lang="cs-CZ" sz="2000" dirty="0" smtClean="0"/>
              <a:t>, nyní už provoz ukončen </a:t>
            </a:r>
            <a:endParaRPr lang="cs-CZ" sz="2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027" r="86899" b="76468"/>
          <a:stretch/>
        </p:blipFill>
        <p:spPr bwMode="auto">
          <a:xfrm>
            <a:off x="616320" y="4581128"/>
            <a:ext cx="2520279" cy="1028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07504" y="217974"/>
            <a:ext cx="5637249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Nejznámější vyhledávače v české republice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0008"/>
          <a:stretch/>
        </p:blipFill>
        <p:spPr bwMode="auto">
          <a:xfrm>
            <a:off x="587935" y="976156"/>
            <a:ext cx="2577050" cy="868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229" r="62556"/>
          <a:stretch/>
        </p:blipFill>
        <p:spPr bwMode="auto">
          <a:xfrm>
            <a:off x="395536" y="1916832"/>
            <a:ext cx="2550501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17" t="32640" r="70014" b="55641"/>
          <a:stretch/>
        </p:blipFill>
        <p:spPr bwMode="auto">
          <a:xfrm>
            <a:off x="490459" y="2924944"/>
            <a:ext cx="2929413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7151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6588" y="1317035"/>
            <a:ext cx="835292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současné době ho provozuje společnost  Centrum </a:t>
            </a:r>
            <a:r>
              <a:rPr lang="cs-CZ" sz="2000" dirty="0" err="1" smtClean="0"/>
              <a:t>Holdings</a:t>
            </a:r>
            <a:r>
              <a:rPr lang="cs-CZ" sz="2000" dirty="0" smtClean="0"/>
              <a:t> s. r. o. </a:t>
            </a:r>
            <a:r>
              <a:rPr lang="cs-CZ" sz="2000" i="1" dirty="0" smtClean="0"/>
              <a:t>pozn. takže je to správně </a:t>
            </a:r>
            <a:r>
              <a:rPr lang="cs-CZ" sz="2000" b="1" i="1" dirty="0" smtClean="0"/>
              <a:t>Atlas Centrum.cz</a:t>
            </a:r>
            <a:r>
              <a:rPr lang="cs-CZ" sz="2000" i="1" dirty="0" smtClean="0"/>
              <a:t>)</a:t>
            </a:r>
            <a:endParaRPr lang="cs-CZ" sz="2000" i="1" dirty="0"/>
          </a:p>
        </p:txBody>
      </p:sp>
      <p:sp>
        <p:nvSpPr>
          <p:cNvPr id="3" name="Obdélník 2"/>
          <p:cNvSpPr/>
          <p:nvPr/>
        </p:nvSpPr>
        <p:spPr>
          <a:xfrm>
            <a:off x="366588" y="2132856"/>
            <a:ext cx="8352928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stránky www.atlas.cz vznikly v roce </a:t>
            </a:r>
            <a:r>
              <a:rPr lang="cs-CZ" sz="2000" b="1" dirty="0" smtClean="0"/>
              <a:t>1997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366588" y="2596842"/>
            <a:ext cx="8352928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je  to druhý nejnavštěvovanější internetový portál v ČR. 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323528" y="5001125"/>
            <a:ext cx="421952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000" dirty="0"/>
              <a:t>d</a:t>
            </a:r>
            <a:r>
              <a:rPr lang="cs-CZ" sz="2000" dirty="0" smtClean="0"/>
              <a:t>enní a praktické informace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323528" y="5777243"/>
            <a:ext cx="6408712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000" dirty="0" smtClean="0"/>
              <a:t>email atlas.cz  - má standardní formát </a:t>
            </a:r>
            <a:r>
              <a:rPr lang="cs-CZ" sz="2000" b="1" u="sng" dirty="0" smtClean="0"/>
              <a:t>jméno@atlas.cz </a:t>
            </a:r>
            <a:endParaRPr lang="cs-CZ" sz="2000" b="1" u="sng" dirty="0"/>
          </a:p>
        </p:txBody>
      </p:sp>
      <p:sp>
        <p:nvSpPr>
          <p:cNvPr id="7" name="Obdélník 6"/>
          <p:cNvSpPr/>
          <p:nvPr/>
        </p:nvSpPr>
        <p:spPr>
          <a:xfrm>
            <a:off x="6452518" y="6444044"/>
            <a:ext cx="2511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hlinkClick r:id="rId2"/>
              </a:rPr>
              <a:t>http://atlas.centrum.cz/</a:t>
            </a:r>
            <a:endParaRPr lang="cs-CZ" b="1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485"/>
          <a:stretch/>
        </p:blipFill>
        <p:spPr bwMode="auto">
          <a:xfrm>
            <a:off x="179512" y="260648"/>
            <a:ext cx="8725248" cy="868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97892" y="3081154"/>
            <a:ext cx="829032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začátkem </a:t>
            </a:r>
            <a:r>
              <a:rPr lang="cs-CZ" sz="2000" dirty="0"/>
              <a:t>září roku </a:t>
            </a:r>
            <a:r>
              <a:rPr lang="cs-CZ" sz="2000" dirty="0" smtClean="0"/>
              <a:t>2013 navštívilo domovské </a:t>
            </a:r>
            <a:r>
              <a:rPr lang="cs-CZ" sz="2000" dirty="0"/>
              <a:t>stránky atlas.cz průměrně </a:t>
            </a:r>
            <a:r>
              <a:rPr lang="cs-CZ" sz="2000" dirty="0" smtClean="0"/>
              <a:t>2mil. </a:t>
            </a:r>
            <a:r>
              <a:rPr lang="cs-CZ" sz="2000" dirty="0" smtClean="0"/>
              <a:t>návštěv </a:t>
            </a:r>
            <a:r>
              <a:rPr lang="cs-CZ" sz="1600" i="1" dirty="0"/>
              <a:t>(měření prováděla společnost </a:t>
            </a:r>
            <a:r>
              <a:rPr lang="cs-CZ" sz="1600" i="1" dirty="0" err="1"/>
              <a:t>NetMonitor</a:t>
            </a:r>
            <a:r>
              <a:rPr lang="cs-CZ" sz="1600" i="1" dirty="0"/>
              <a:t>)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95536" y="4109010"/>
            <a:ext cx="2244012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Služby vyhledávače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3528" y="5389184"/>
            <a:ext cx="295369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000" dirty="0"/>
              <a:t>katalogové vyhledávání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23528" y="6165304"/>
            <a:ext cx="982192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000" dirty="0" smtClean="0"/>
              <a:t>chat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323528" y="4613066"/>
            <a:ext cx="417601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000" dirty="0" smtClean="0"/>
              <a:t>nejdůležitější aktuální denní zprávy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63009" y="6474822"/>
            <a:ext cx="20491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i="1" dirty="0" smtClean="0">
                <a:solidFill>
                  <a:srgbClr val="FF0000"/>
                </a:solidFill>
              </a:rPr>
              <a:t>Najdi uvedené služby:</a:t>
            </a:r>
            <a:endParaRPr lang="cs-CZ" sz="1600" b="1" i="1" dirty="0">
              <a:solidFill>
                <a:srgbClr val="FF0000"/>
              </a:solidFill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6012160" y="6653971"/>
            <a:ext cx="440358" cy="1538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9417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  <p:bldP spid="10" grpId="0" animBg="1"/>
      <p:bldP spid="11" grpId="0" animBg="1"/>
      <p:bldP spid="13" grpId="0" animBg="1"/>
      <p:bldP spid="14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88311" y="6372036"/>
            <a:ext cx="24066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2"/>
              </a:rPr>
              <a:t>http://www.seznam.cz/</a:t>
            </a:r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60" r="14911"/>
          <a:stretch/>
        </p:blipFill>
        <p:spPr bwMode="auto">
          <a:xfrm>
            <a:off x="35496" y="216141"/>
            <a:ext cx="9001000" cy="112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60710" y="1456908"/>
            <a:ext cx="6299522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patří k prvním internetovým vyhledávačům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360710" y="2485760"/>
            <a:ext cx="838775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m</a:t>
            </a:r>
            <a:r>
              <a:rPr lang="cs-CZ" sz="2000" dirty="0" smtClean="0"/>
              <a:t>noho lidí používá na internetu pouze tento vyhledávač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360710" y="3000186"/>
            <a:ext cx="838775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 poslední době však Seznam navštěvuje méně lidí, právě ve prospěch Google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360710" y="3822388"/>
            <a:ext cx="838775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znikl v roce </a:t>
            </a:r>
            <a:r>
              <a:rPr lang="cs-CZ" sz="2000" b="1" dirty="0" smtClean="0"/>
              <a:t>1996</a:t>
            </a:r>
            <a:r>
              <a:rPr lang="cs-CZ" sz="2000" dirty="0" smtClean="0"/>
              <a:t> a založil ho Ivo </a:t>
            </a:r>
            <a:r>
              <a:rPr lang="cs-CZ" sz="2000" dirty="0" err="1" smtClean="0"/>
              <a:t>Lukačovič</a:t>
            </a:r>
            <a:r>
              <a:rPr lang="cs-CZ" sz="2000" dirty="0" smtClean="0"/>
              <a:t>, který byl živnostníkem a velkým počítačovým nadšencem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360709" y="4644590"/>
            <a:ext cx="838775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 jeho slogan: </a:t>
            </a:r>
            <a:r>
              <a:rPr lang="cs-CZ" sz="2000" b="1" dirty="0" smtClean="0"/>
              <a:t>“Seznam - najdu tam co neznám” </a:t>
            </a:r>
            <a:endParaRPr lang="cs-CZ" sz="2000" b="1" dirty="0"/>
          </a:p>
        </p:txBody>
      </p:sp>
      <p:sp>
        <p:nvSpPr>
          <p:cNvPr id="8" name="Obdélník 7"/>
          <p:cNvSpPr/>
          <p:nvPr/>
        </p:nvSpPr>
        <p:spPr>
          <a:xfrm>
            <a:off x="360710" y="5673442"/>
            <a:ext cx="838775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 tento slogan však nezaznamenal takový úspěch a proto se k původnímu sloganu vrátil.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360710" y="1971334"/>
            <a:ext cx="6299522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j</a:t>
            </a:r>
            <a:r>
              <a:rPr lang="cs-CZ" sz="2000" dirty="0" smtClean="0"/>
              <a:t>e největší a nejpoužívanější internetový vyhledávač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360710" y="5159016"/>
            <a:ext cx="838775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v</a:t>
            </a:r>
            <a:r>
              <a:rPr lang="cs-CZ" sz="2000" dirty="0" smtClean="0"/>
              <a:t> roce 2011 se Seznam pokusil o změnu  - </a:t>
            </a:r>
            <a:r>
              <a:rPr lang="cs-CZ" sz="2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"</a:t>
            </a:r>
            <a:r>
              <a:rPr lang="cs-CZ" sz="20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Seznam najdu tam co hledám„ </a:t>
            </a:r>
          </a:p>
        </p:txBody>
      </p:sp>
    </p:spTree>
    <p:extLst>
      <p:ext uri="{BB962C8B-B14F-4D97-AF65-F5344CB8AC3E}">
        <p14:creationId xmlns:p14="http://schemas.microsoft.com/office/powerpoint/2010/main" xmlns="" val="2408768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2602647"/>
            <a:ext cx="1820883" cy="255454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FIRMY.CZ</a:t>
            </a:r>
          </a:p>
          <a:p>
            <a:r>
              <a:rPr lang="cs-CZ" sz="2000" b="1" dirty="0" smtClean="0"/>
              <a:t>HOROSKOPY.CZ</a:t>
            </a:r>
          </a:p>
          <a:p>
            <a:r>
              <a:rPr lang="cs-CZ" sz="2000" b="1" dirty="0" smtClean="0"/>
              <a:t>HRY.CZ</a:t>
            </a:r>
          </a:p>
          <a:p>
            <a:r>
              <a:rPr lang="cs-CZ" sz="2000" b="1" dirty="0" smtClean="0"/>
              <a:t>LIDÉ.CZ</a:t>
            </a:r>
          </a:p>
          <a:p>
            <a:r>
              <a:rPr lang="cs-CZ" sz="2000" b="1" dirty="0" smtClean="0"/>
              <a:t>MAPY.CZ</a:t>
            </a:r>
          </a:p>
          <a:p>
            <a:r>
              <a:rPr lang="cs-CZ" sz="2000" b="1" dirty="0" smtClean="0"/>
              <a:t>MIXÉR.CZ</a:t>
            </a:r>
          </a:p>
          <a:p>
            <a:r>
              <a:rPr lang="cs-CZ" sz="2000" b="1" dirty="0" smtClean="0"/>
              <a:t>NOVINKY.CZ</a:t>
            </a:r>
          </a:p>
          <a:p>
            <a:r>
              <a:rPr lang="cs-CZ" sz="2000" b="1" dirty="0" smtClean="0"/>
              <a:t>POČASÍ.CZ</a:t>
            </a:r>
          </a:p>
        </p:txBody>
      </p:sp>
      <p:sp>
        <p:nvSpPr>
          <p:cNvPr id="6" name="Obdélník 5"/>
          <p:cNvSpPr/>
          <p:nvPr/>
        </p:nvSpPr>
        <p:spPr>
          <a:xfrm>
            <a:off x="6124313" y="2602647"/>
            <a:ext cx="1925960" cy="25545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SKLIK.CZ</a:t>
            </a:r>
          </a:p>
          <a:p>
            <a:r>
              <a:rPr lang="cs-CZ" sz="2000" b="1" dirty="0" smtClean="0"/>
              <a:t>SPOLUŽÁCI.CZ</a:t>
            </a:r>
          </a:p>
          <a:p>
            <a:r>
              <a:rPr lang="cs-CZ" sz="2000" b="1" dirty="0" smtClean="0"/>
              <a:t>SPORT.CZ</a:t>
            </a:r>
          </a:p>
          <a:p>
            <a:r>
              <a:rPr lang="cs-CZ" sz="2000" b="1" dirty="0" smtClean="0"/>
              <a:t>SPRÁCE.CZ</a:t>
            </a:r>
          </a:p>
          <a:p>
            <a:r>
              <a:rPr lang="cs-CZ" sz="2000" b="1" dirty="0" smtClean="0"/>
              <a:t>SREALITY.CZ</a:t>
            </a:r>
          </a:p>
          <a:p>
            <a:r>
              <a:rPr lang="cs-CZ" sz="2000" b="1" dirty="0" smtClean="0"/>
              <a:t>STREAM.CZ</a:t>
            </a:r>
          </a:p>
          <a:p>
            <a:r>
              <a:rPr lang="cs-CZ" sz="2000" b="1" dirty="0" smtClean="0"/>
              <a:t>SUPER.CZ</a:t>
            </a:r>
          </a:p>
          <a:p>
            <a:r>
              <a:rPr lang="cs-CZ" sz="2000" b="1" dirty="0" smtClean="0"/>
              <a:t>ZBOŽÍ.CZ</a:t>
            </a:r>
            <a:endParaRPr lang="cs-CZ" sz="2000" b="1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4171" y="188640"/>
            <a:ext cx="7158037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09925" y="1124744"/>
            <a:ext cx="667736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současnosti nabízí až 30 různých služeb  </a:t>
            </a:r>
            <a:endParaRPr lang="cs-CZ" sz="2000" dirty="0"/>
          </a:p>
        </p:txBody>
      </p:sp>
      <p:sp>
        <p:nvSpPr>
          <p:cNvPr id="2" name="Obdélník 1"/>
          <p:cNvSpPr/>
          <p:nvPr/>
        </p:nvSpPr>
        <p:spPr>
          <a:xfrm>
            <a:off x="3165206" y="2602647"/>
            <a:ext cx="2160240" cy="25545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000" b="1" dirty="0"/>
              <a:t>PROŽENY.CZ</a:t>
            </a:r>
          </a:p>
          <a:p>
            <a:r>
              <a:rPr lang="cs-CZ" sz="2000" b="1" dirty="0"/>
              <a:t>SAUTO.CZ</a:t>
            </a:r>
          </a:p>
          <a:p>
            <a:r>
              <a:rPr lang="cs-CZ" sz="2000" b="1" dirty="0"/>
              <a:t>SBAZAR.CZ</a:t>
            </a:r>
          </a:p>
          <a:p>
            <a:r>
              <a:rPr lang="cs-CZ" sz="2000" b="1" dirty="0" smtClean="0"/>
              <a:t>SDOVOLENÁ.CZ</a:t>
            </a:r>
          </a:p>
          <a:p>
            <a:r>
              <a:rPr lang="cs-CZ" sz="2000" b="1" dirty="0"/>
              <a:t>SEZNAM EMAIL</a:t>
            </a:r>
          </a:p>
          <a:p>
            <a:r>
              <a:rPr lang="cs-CZ" sz="2000" b="1" dirty="0"/>
              <a:t>SEZNAM.SLOVNÍK</a:t>
            </a:r>
          </a:p>
          <a:p>
            <a:r>
              <a:rPr lang="cs-CZ" sz="2000" b="1" dirty="0"/>
              <a:t>SEZNAM VIDEA</a:t>
            </a:r>
          </a:p>
          <a:p>
            <a:r>
              <a:rPr lang="cs-CZ" sz="2000" b="1" dirty="0" smtClean="0"/>
              <a:t>SFITNANCE.CZ</a:t>
            </a:r>
            <a:endParaRPr lang="cs-CZ" sz="2000" b="1" dirty="0"/>
          </a:p>
        </p:txBody>
      </p:sp>
      <p:sp>
        <p:nvSpPr>
          <p:cNvPr id="3" name="Obdélník 2"/>
          <p:cNvSpPr/>
          <p:nvPr/>
        </p:nvSpPr>
        <p:spPr>
          <a:xfrm>
            <a:off x="397932" y="1640994"/>
            <a:ext cx="8422540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služby </a:t>
            </a:r>
            <a:r>
              <a:rPr lang="cs-CZ" sz="2000" dirty="0"/>
              <a:t>jsou určené různým typům lidí tak, aby si každý našel to, co ho zajímá a měl z čeho vybírat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5445224"/>
            <a:ext cx="4791463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2000" dirty="0" smtClean="0"/>
              <a:t>hlavním </a:t>
            </a:r>
            <a:r>
              <a:rPr lang="pl-PL" sz="2000" dirty="0"/>
              <a:t>sídlem firmy je město Praha 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395536" y="5949280"/>
            <a:ext cx="7128792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2000" dirty="0" smtClean="0"/>
              <a:t>od </a:t>
            </a:r>
            <a:r>
              <a:rPr lang="pl-PL" sz="2000" dirty="0"/>
              <a:t>roku 2003 je hlavním maskotem firmy pes se jménem </a:t>
            </a:r>
            <a:r>
              <a:rPr lang="pl-PL" sz="2000" b="1" dirty="0" smtClean="0"/>
              <a:t>Krasty </a:t>
            </a:r>
            <a:endParaRPr lang="cs-CZ" sz="2000" b="1" dirty="0"/>
          </a:p>
        </p:txBody>
      </p:sp>
      <p:sp>
        <p:nvSpPr>
          <p:cNvPr id="11" name="Obdélník 10"/>
          <p:cNvSpPr/>
          <p:nvPr/>
        </p:nvSpPr>
        <p:spPr>
          <a:xfrm>
            <a:off x="6588311" y="6444044"/>
            <a:ext cx="24066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3"/>
              </a:rPr>
              <a:t>http://www.seznam.cz/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18652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" grpId="0" animBg="1"/>
      <p:bldP spid="3" grpId="0" animBg="1"/>
      <p:bldP spid="4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17" t="32640" r="25072" b="55641"/>
          <a:stretch/>
        </p:blipFill>
        <p:spPr bwMode="auto">
          <a:xfrm>
            <a:off x="104416" y="260648"/>
            <a:ext cx="8860072" cy="92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092280" y="6444044"/>
            <a:ext cx="1767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3"/>
              </a:rPr>
              <a:t>www.centrum.cz</a:t>
            </a:r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352047" y="1368988"/>
            <a:ext cx="836371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je to oblíbený internetový portál v České republice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352047" y="2361074"/>
            <a:ext cx="8313935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p</a:t>
            </a:r>
            <a:r>
              <a:rPr lang="cs-CZ" sz="2000" dirty="0" smtClean="0"/>
              <a:t>ůvodně byl tento vyhledávací  a sociální portál pouze v české verzi, avšak v roce 2000 vznikla ještě Slovenská verze (www.centrum.sk)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47601" y="3391832"/>
            <a:ext cx="2170787" cy="147732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AKTUÁLNĚ.CZ</a:t>
            </a:r>
          </a:p>
          <a:p>
            <a:r>
              <a:rPr lang="cs-CZ" b="1" dirty="0" smtClean="0"/>
              <a:t>AMPLION.CZ</a:t>
            </a:r>
          </a:p>
          <a:p>
            <a:r>
              <a:rPr lang="cs-CZ" b="1" dirty="0" smtClean="0"/>
              <a:t>CENTRUM EMAIL</a:t>
            </a:r>
          </a:p>
          <a:p>
            <a:r>
              <a:rPr lang="cs-CZ" b="1" dirty="0" smtClean="0"/>
              <a:t>CENTRUM SLOVNÍKY</a:t>
            </a:r>
          </a:p>
          <a:p>
            <a:r>
              <a:rPr lang="cs-CZ" b="1" dirty="0" smtClean="0"/>
              <a:t>JISKŘENÍ.CZ</a:t>
            </a:r>
          </a:p>
        </p:txBody>
      </p:sp>
      <p:sp>
        <p:nvSpPr>
          <p:cNvPr id="6" name="Obdélník 5"/>
          <p:cNvSpPr/>
          <p:nvPr/>
        </p:nvSpPr>
        <p:spPr>
          <a:xfrm>
            <a:off x="352046" y="5013176"/>
            <a:ext cx="831393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vlastník tohoto vyhledávače je společnost </a:t>
            </a:r>
            <a:r>
              <a:rPr lang="cs-CZ" u="sng" dirty="0" err="1" smtClean="0"/>
              <a:t>Centrum.cz.Holdings</a:t>
            </a:r>
            <a:r>
              <a:rPr lang="cs-CZ" u="sng" dirty="0" smtClean="0"/>
              <a:t> B.V</a:t>
            </a:r>
            <a:r>
              <a:rPr lang="cs-CZ" dirty="0" smtClean="0"/>
              <a:t>. – ta odkoupila konkurenční vyhledávací portál </a:t>
            </a:r>
            <a:r>
              <a:rPr lang="cs-CZ" b="1" dirty="0" smtClean="0"/>
              <a:t>Atlas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352047" y="1876762"/>
            <a:ext cx="4129913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byl založen v roce 1997 třemi lidmi</a:t>
            </a:r>
          </a:p>
        </p:txBody>
      </p:sp>
      <p:sp>
        <p:nvSpPr>
          <p:cNvPr id="8" name="Obdélník 7"/>
          <p:cNvSpPr/>
          <p:nvPr/>
        </p:nvSpPr>
        <p:spPr>
          <a:xfrm>
            <a:off x="6732240" y="3391832"/>
            <a:ext cx="1652748" cy="14773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b="1" dirty="0"/>
              <a:t>NAJISTO.CZ</a:t>
            </a:r>
          </a:p>
          <a:p>
            <a:r>
              <a:rPr lang="cs-CZ" b="1" dirty="0"/>
              <a:t>STAHUJ.CZ</a:t>
            </a:r>
          </a:p>
          <a:p>
            <a:r>
              <a:rPr lang="cs-CZ" b="1" dirty="0"/>
              <a:t>VAŘENÍ.CZ</a:t>
            </a:r>
          </a:p>
          <a:p>
            <a:r>
              <a:rPr lang="cs-CZ" b="1" dirty="0"/>
              <a:t>XCHAT.CZ</a:t>
            </a:r>
          </a:p>
          <a:p>
            <a:r>
              <a:rPr lang="cs-CZ" b="1" dirty="0"/>
              <a:t>ŽENA.CZ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52047" y="5734997"/>
            <a:ext cx="850802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v </a:t>
            </a:r>
            <a:r>
              <a:rPr lang="cs-CZ" dirty="0"/>
              <a:t>roce 2008 </a:t>
            </a:r>
            <a:r>
              <a:rPr lang="cs-CZ" dirty="0" smtClean="0"/>
              <a:t>došlo k sjednocení,  </a:t>
            </a:r>
            <a:r>
              <a:rPr lang="cs-CZ" dirty="0"/>
              <a:t>což tedy znamená, že se jedná v podstatě o ten samý web.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20188" y="3419708"/>
            <a:ext cx="2705741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Služby, které poskytuje: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779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764704"/>
            <a:ext cx="10843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Zdroje: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412776"/>
            <a:ext cx="24440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Vlastní tvorba - </a:t>
            </a:r>
            <a:r>
              <a:rPr lang="cs-CZ" sz="1600" dirty="0" err="1" smtClean="0"/>
              <a:t>printscreen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611560" y="1916832"/>
            <a:ext cx="650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smtClean="0">
                <a:hlinkClick r:id="rId2"/>
              </a:rPr>
              <a:t>http</a:t>
            </a:r>
            <a:r>
              <a:rPr lang="cs-CZ" sz="1600" smtClean="0">
                <a:hlinkClick r:id="rId2"/>
              </a:rPr>
              <a:t>://</a:t>
            </a:r>
            <a:r>
              <a:rPr lang="cs-CZ" sz="1600" smtClean="0">
                <a:hlinkClick r:id="rId2"/>
              </a:rPr>
              <a:t>cs.wikipedia.org/wiki/Internetov%C3%BD_vyhled%C3%A1va%C4%8D</a:t>
            </a:r>
            <a:endParaRPr lang="cs-CZ" sz="1600" smtClean="0"/>
          </a:p>
          <a:p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397834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2008</TotalTime>
  <Words>632</Words>
  <Application>Microsoft Office PowerPoint</Application>
  <PresentationFormat>Předvádění na obrazovce (4:3)</PresentationFormat>
  <Paragraphs>110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romanar</dc:creator>
  <cp:lastModifiedBy>Dum</cp:lastModifiedBy>
  <cp:revision>28</cp:revision>
  <dcterms:created xsi:type="dcterms:W3CDTF">2014-03-09T10:19:26Z</dcterms:created>
  <dcterms:modified xsi:type="dcterms:W3CDTF">2014-03-20T14:38:59Z</dcterms:modified>
</cp:coreProperties>
</file>