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5"/>
  </p:notesMasterIdLst>
  <p:sldIdLst>
    <p:sldId id="256" r:id="rId3"/>
    <p:sldId id="342" r:id="rId4"/>
    <p:sldId id="351" r:id="rId5"/>
    <p:sldId id="349" r:id="rId6"/>
    <p:sldId id="350" r:id="rId7"/>
    <p:sldId id="348" r:id="rId8"/>
    <p:sldId id="352" r:id="rId9"/>
    <p:sldId id="354" r:id="rId10"/>
    <p:sldId id="357" r:id="rId11"/>
    <p:sldId id="355" r:id="rId12"/>
    <p:sldId id="271" r:id="rId13"/>
    <p:sldId id="270" r:id="rId14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39" autoAdjust="0"/>
    <p:restoredTop sz="94660"/>
  </p:normalViewPr>
  <p:slideViewPr>
    <p:cSldViewPr>
      <p:cViewPr varScale="1">
        <p:scale>
          <a:sx n="70" d="100"/>
          <a:sy n="70" d="100"/>
        </p:scale>
        <p:origin x="-426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5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6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4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fld id="{17461EE1-89B6-471B-9F31-CD3B6480672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231652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A01FCE13-705D-4459-B557-8EB08BDA086E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9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10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D5467856-8E4D-4555-AB99-28C56F4CE9E3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48EA0432-5351-41C8-B2DE-3CD3F2930F5A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56E3-F1D4-488A-80A2-9521176CDCB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5300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061ED-6F89-4D7D-83B5-C92BD2E31E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9070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B4BAF-39F6-4B9D-9956-F05D79F2A4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342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E44EE-33CA-46AF-A47C-E59900CBEF3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04366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E69A1-ECDD-4655-96DA-3202509B5D6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293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436DE-8483-4270-8FD0-B6EB1F2E64E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4867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DD14D-4EE2-459B-BC71-B3C9D3208B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303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D4A22-C1B6-4E65-BA55-298BA7A4285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288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52134-8C87-4EFB-B1D3-1D2BB813C44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0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F11B2-86E2-4E4C-AFAA-97F1C99056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771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604963"/>
            <a:ext cx="2055813" cy="4521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6625" cy="4521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C114E-C830-49EB-9D74-5FE00373926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710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67638" cy="14636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438E3-44E4-46D2-9FA5-3DE2CA1E348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0137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E311C-DDA7-425B-BD73-49E46B4B54F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3223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C7167-F77A-43A0-95C8-EE308CA8BB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41149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7B853-F33A-4834-809D-BFCE2B862B6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5198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07738-E518-413D-87E3-083E70F74C4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5592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A2DB3-72EE-407B-B2A6-73699F6FF45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0692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4667E-3E3E-459D-81C5-4D66000E06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3332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F497E-1655-4535-91FB-D2B385D703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9343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43DD-78D9-4DF6-8929-F37FABCA3B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500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D2979-1B92-49A9-AABE-EA960B602A8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40094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7D1CB-36DA-4AD1-A155-82427DD955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2448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531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6625" cy="58531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59342-16DC-497A-8244-5DD3EF9393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61667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4838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E8AD4-779F-4102-B6B7-9B7EB0BD09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4005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676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fld id="{CA7DFDDE-1A23-4C9D-B7E7-16A761B046B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fld id="{0C000066-8F98-48CE-B588-030C560B944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4838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054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pn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9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0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1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2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hyperlink" Target="http://zbozi.arkov.cz/i/54858-729659-c-elektricka-ohrivaci-plotna-skf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eshop.gmtechnik.cz/loziskovy-vytahovak-kukko-21-x-8-110mm" TargetMode="External"/><Relationship Id="rId5" Type="http://schemas.openxmlformats.org/officeDocument/2006/relationships/hyperlink" Target="http://zbozi.arkov.cz/dl/456/vyrobky_pro_udrzbu.pdf.html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aphicFrame>
        <p:nvGraphicFramePr>
          <p:cNvPr id="614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591203"/>
              </p:ext>
            </p:extLst>
          </p:nvPr>
        </p:nvGraphicFramePr>
        <p:xfrm>
          <a:off x="750888" y="2060575"/>
          <a:ext cx="7561262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2725"/>
              </a:tblGrid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Projekt MŠMT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EU peníze středním školám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Název projektu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ICT do života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Registrační číslo projektu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CZ.1.07/1.5.00/34.0771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Šablona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III/2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Sada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22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Valivá ložiska, nářadí pro demontáž</a:t>
                      </a:r>
                      <a:endParaRPr kumimoji="0" lang="cs-CZ" alt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Klíčová slova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Stahovák,  </a:t>
                      </a:r>
                      <a:r>
                        <a:rPr kumimoji="0" lang="cs-CZ" altLang="cs-CZ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odtlačovací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rameno,  vytahovák, </a:t>
                      </a: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injektor, hydraulické 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stahováky</a:t>
                      </a:r>
                      <a:endParaRPr kumimoji="0" lang="cs-CZ" alt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Technologie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Autor, spoluautor 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Ing. Křížová Naděžda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Jazyk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Čeština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učebního materiálu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Potřebné pomůcky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PC, dataprojektor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interaktivity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Výklad pomocí 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Stupeň a typ vzdělávání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Střední škola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Cílová skupina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2. ročník, žáci 17 – 18 let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Speciální vzdělávací potřeby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ne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Zdroje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Seznam viz poslední strana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10" name="Line 37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11" name="Rectangle 38"/>
          <p:cNvSpPr>
            <a:spLocks noChangeArrowheads="1"/>
          </p:cNvSpPr>
          <p:nvPr/>
        </p:nvSpPr>
        <p:spPr bwMode="auto">
          <a:xfrm>
            <a:off x="792163" y="990600"/>
            <a:ext cx="75596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112" name="Text Box 39"/>
          <p:cNvSpPr txBox="1">
            <a:spLocks noChangeArrowheads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1FB02F68-185D-4588-BDF2-CA2DC754B263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114" name="Rectangle 41"/>
          <p:cNvSpPr>
            <a:spLocks noChangeArrowheads="1"/>
          </p:cNvSpPr>
          <p:nvPr/>
        </p:nvSpPr>
        <p:spPr bwMode="auto">
          <a:xfrm>
            <a:off x="787400" y="1454150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VY_32_INOVACE_22_443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311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16" name="Picture 4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791788" y="1025996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Valivá ložiska – montáž </a:t>
            </a:r>
            <a:r>
              <a:rPr lang="cs-CZ" altLang="cs-CZ" sz="2400" b="1" dirty="0">
                <a:solidFill>
                  <a:srgbClr val="000000"/>
                </a:solidFill>
                <a:latin typeface="Calibri" pitchFamily="34" charset="0"/>
              </a:rPr>
              <a:t>4</a:t>
            </a: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203575" y="106462"/>
            <a:ext cx="5653088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0" rIns="90000" bIns="45000" numCol="1" rtlCol="0" anchor="t" anchorCtr="0" compatLnSpc="1">
            <a:prstTxWarp prst="textNoShape">
              <a:avLst/>
            </a:prstTxWarp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Důvody demontáže valivého ložiska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oškození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o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potřebení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š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patná montáž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Demontáž se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nesmí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provádět údery                                                                       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na vnější kroužek.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Síla se nesmí přenášet přes valivá tělíska.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9" name="Picture 5" descr="C:\Users\Milan\Documents\Bluetooth\Inbox\IMAG033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634" y="3645024"/>
            <a:ext cx="324663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1105895"/>
            <a:ext cx="2749550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72377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Demontáž kuličkového ložiska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l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isem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tahovacím přípravkem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3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420888"/>
            <a:ext cx="7200800" cy="358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57985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>
                <a:solidFill>
                  <a:schemeClr val="tx1"/>
                </a:solidFill>
                <a:latin typeface="Calibri" pitchFamily="34" charset="0"/>
              </a:rPr>
              <a:t>stahovák pro demontáž ložisek ze slepých </a:t>
            </a: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děr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- je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třeba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odstranit část klece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ložiska - odvrtat vrtákem nebo odříznout řezným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nástrojem                                                                                                                          - 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do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vytvořených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mezer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zasuňte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kulové nástavce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tak,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aby plošky byly obráceny k oběžným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drahám                                                                                          - otočením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o 90°pevně uchytíte nástavce v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demontážní poloze                                                                                                          - kulové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nástavce jsou spojeny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rameny s příčným                                          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nosníkem, jímž prochází závitové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vřeteno</a:t>
            </a: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4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30" y="2086348"/>
            <a:ext cx="2725415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81837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Ložiskový vytahovák </a:t>
            </a:r>
            <a:r>
              <a:rPr lang="cs-CZ" altLang="cs-CZ" sz="2000" b="1" dirty="0" err="1">
                <a:solidFill>
                  <a:schemeClr val="tx1"/>
                </a:solidFill>
                <a:latin typeface="Calibri" pitchFamily="34" charset="0"/>
              </a:rPr>
              <a:t>Kukko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 21-x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je určen pro snadné vytahování ložisek nejen ze slepých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otvorů                                                                                                             -tyto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vytahovací trny jsou vhodné pro vytahování kuličkových ložisek, ložiskových kroužků, objímek a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pouzder                                                                      - patentovaným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mechanismem, který s narůstající vytahovací silou úměrně zvyšuje přítlak na ložisko je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     zaručeno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snadné a bezpečné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   vytažení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ložiska bez jeho poškození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5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518469"/>
            <a:ext cx="2109787" cy="294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119" y="2701826"/>
            <a:ext cx="2540794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816047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TMBS 150E - stahovák masivní, se zadním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uchycením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- zachytí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ložisko zezadu tam, kde už z důvodu místa nejde použít stahovák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čelisťový                                                                                                                            - zadní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uchycení umožňuje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působit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demontážní silou přímo na vnitřní kroužek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ložiska, čímž se výrazně sníží nebezpečí poškození ložiska přenosem sil přes valivá tělesa a oběžné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dráhy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            -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klesne požadovaná síla nutná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               pro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demontáž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ložiska</a:t>
            </a:r>
            <a:endParaRPr lang="cs-CZ" altLang="cs-CZ" sz="20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6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085" y="2701542"/>
            <a:ext cx="3898229" cy="3168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44083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Hákové klíče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byly navrženy pro bezpečné a snadné do </a:t>
            </a:r>
            <a:r>
              <a:rPr lang="cs-CZ" altLang="cs-CZ" sz="2000" dirty="0" err="1">
                <a:solidFill>
                  <a:schemeClr val="tx1"/>
                </a:solidFill>
                <a:latin typeface="Calibri" pitchFamily="34" charset="0"/>
              </a:rPr>
              <a:t>tahování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a uvolňování pojistných matic, používaných pro zajištění a seřízení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ložisek                                - 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používají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se také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k montáži malých ložisek na kuželový čep nebo upínací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pouzdro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a k demontáži malých ložisek ze stahovacích pouzder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7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200" y="2276872"/>
            <a:ext cx="4164013" cy="3605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260922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Hydraulická zařízení SKF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usnadňují montáž a demontáž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ložisek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                             -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jde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o široký sortiment ručních nebo vzduchem poháněných hydraulických čerpadel a injektorů, hydraulických matic 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Injektor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je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univerzální nástroj k aplikaci metody tlakového oleje 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8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513" y="2420888"/>
            <a:ext cx="3960440" cy="348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52765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a hřídelovém čepu musí být drážka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9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582" y="1412776"/>
            <a:ext cx="568870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57245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10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10626"/>
            <a:ext cx="3096419" cy="4081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 descr="C:\Users\Milan\Documents\Bluetooth\Inbox\IMAG03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654" y="1510626"/>
            <a:ext cx="3865761" cy="408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95476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3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457200" y="158944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0410D001-3A10-4B99-BF88-36DB6CC43B27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560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647700" y="1079500"/>
            <a:ext cx="77755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Souhrn </a:t>
            </a:r>
            <a:r>
              <a:rPr lang="cs-CZ" altLang="cs-CZ" sz="3200" b="1" dirty="0" smtClean="0">
                <a:solidFill>
                  <a:srgbClr val="000000"/>
                </a:solidFill>
                <a:latin typeface="Calibri" pitchFamily="34" charset="0"/>
              </a:rPr>
              <a:t>učiva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3200" b="1" dirty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Jaký je postup 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při demontáži kuličkového ložiska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Jaké nářadí lze použít pro demontáž ložisek.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7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6630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6FF42623-A97F-408B-A4B6-55030358201E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663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647700" y="1079499"/>
            <a:ext cx="8245475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Použité </a:t>
            </a:r>
            <a:r>
              <a:rPr lang="cs-CZ" altLang="cs-CZ" sz="3200" b="1" dirty="0" smtClean="0">
                <a:solidFill>
                  <a:srgbClr val="000000"/>
                </a:solidFill>
                <a:latin typeface="Calibri" pitchFamily="34" charset="0"/>
              </a:rPr>
              <a:t>zdroje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Josef DILLINGER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, Josef a kol. Moderní strojírenství pro školu a praxi. Praha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Europa - Sobotáles </a:t>
            </a:r>
            <a:r>
              <a:rPr lang="cs-CZ" altLang="cs-CZ" dirty="0" err="1">
                <a:solidFill>
                  <a:srgbClr val="000000"/>
                </a:solidFill>
                <a:latin typeface="Calibri" pitchFamily="34" charset="0"/>
              </a:rPr>
              <a:t>cz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., 2007, ISBN 978-80-86706-19-1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Ing. FIALOVÁ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Dana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; 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Ing. GRADEK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, 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Vladislav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. Zámečnické práce a údržba. </a:t>
            </a: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Praha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: PARTA, 2007, ISBN 978-80- 7320-105-0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19.3.2014]. Dostupný na WWW: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5"/>
              </a:rPr>
              <a:t>http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5"/>
              </a:rPr>
              <a:t>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5"/>
              </a:rPr>
              <a:t>zbozi.arkov.cz/dl/456/vyrobky_pro_udrzbu.pdf.html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19.3.2014]. Dostupný na WWW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6"/>
              </a:rPr>
              <a:t>http://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6"/>
              </a:rPr>
              <a:t>eshop.gmtechnik.cz/loziskovy-vytahovak-kukko-21-x-8-110mm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AUTOR 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NEUVEDEN. seznam [online]. [cit. 19.3.2014]. Dostupný na WWW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7"/>
              </a:rPr>
              <a:t>http://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7"/>
              </a:rPr>
              <a:t>zbozi.arkov.cz/i/54858-729659-c-elektricka-ohrivaci-plotna-skf.html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endParaRPr lang="cs-CZ" alt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37944</TotalTime>
  <Words>612</Words>
  <Application>Microsoft Office PowerPoint</Application>
  <PresentationFormat>Předvádění na obrazovce (4:3)</PresentationFormat>
  <Paragraphs>119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Naděžda Křížová, Ing.</dc:creator>
  <cp:lastModifiedBy>Milan</cp:lastModifiedBy>
  <cp:revision>194</cp:revision>
  <cp:lastPrinted>1601-01-01T00:00:00Z</cp:lastPrinted>
  <dcterms:created xsi:type="dcterms:W3CDTF">1601-01-01T00:00:00Z</dcterms:created>
  <dcterms:modified xsi:type="dcterms:W3CDTF">2014-03-20T00:27:34Z</dcterms:modified>
</cp:coreProperties>
</file>