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71" d="100"/>
          <a:sy n="71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FD235-ED63-43EB-9A7C-731234B1144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8BDC43-B168-49BE-B515-E39A6FDE1F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673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8BDC43-B168-49BE-B515-E39A6FDE1F4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F75A1BA-5C21-4923-9F75-021CE413D20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D1637C6-BFA7-4D91-B099-B3233BE182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165304"/>
            <a:ext cx="5830416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685800" y="6309319"/>
            <a:ext cx="5974432" cy="216023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-1778"/>
            <a:ext cx="662473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95746"/>
              </p:ext>
            </p:extLst>
          </p:nvPr>
        </p:nvGraphicFramePr>
        <p:xfrm>
          <a:off x="539552" y="1366374"/>
          <a:ext cx="8064896" cy="40949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102634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9022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27.2.2012</a:t>
                      </a:r>
                    </a:p>
                  </a:txBody>
                  <a:tcPr/>
                </a:tc>
              </a:tr>
              <a:tr h="7105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9022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dějiny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5346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Studená válka</a:t>
            </a:r>
          </a:p>
          <a:p>
            <a:pPr>
              <a:buNone/>
            </a:pPr>
            <a:r>
              <a:rPr lang="cs-CZ" b="1" dirty="0" smtClean="0"/>
              <a:t>je padesátileté období silného mezinárodního napětí </a:t>
            </a:r>
            <a:r>
              <a:rPr lang="cs-CZ" dirty="0" smtClean="0"/>
              <a:t>od skončení 2.světové války do roku 1989 ( období zbrojení, pomlouvačných kampaní, špionáží,…..).</a:t>
            </a:r>
            <a:br>
              <a:rPr lang="cs-CZ" dirty="0" smtClean="0"/>
            </a:br>
            <a:r>
              <a:rPr lang="cs-CZ" dirty="0" smtClean="0"/>
              <a:t>Po válce ovládají světovou politiku SSSR a USA.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Mezi oběma státy dochází k</a:t>
            </a:r>
            <a:r>
              <a:rPr lang="cs-CZ" b="1" dirty="0" smtClean="0"/>
              <a:t> mocenské a ideologické konfrontaci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Studená válka 1</a:t>
            </a: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Studená válka probíhala ve 4 fázích:</a:t>
            </a:r>
          </a:p>
          <a:p>
            <a:pPr marL="514350" indent="-514350">
              <a:buNone/>
            </a:pPr>
            <a:r>
              <a:rPr lang="cs-CZ" dirty="0" smtClean="0"/>
              <a:t>1. fáze – 1946-1953 období zadržování komunismu</a:t>
            </a:r>
          </a:p>
          <a:p>
            <a:pPr marL="514350" indent="-514350">
              <a:buNone/>
            </a:pPr>
            <a:r>
              <a:rPr lang="cs-CZ" dirty="0" smtClean="0"/>
              <a:t>2. fáze (1953-1960) období zatlačování komunismu (snaha zatlačit SSSR ze získaných pozic zpět)</a:t>
            </a:r>
          </a:p>
          <a:p>
            <a:pPr marL="514350" indent="-514350">
              <a:buNone/>
            </a:pPr>
            <a:r>
              <a:rPr lang="cs-CZ" dirty="0" smtClean="0"/>
              <a:t>3. fáze ( 60.léta) druhé období zadržování komunismu</a:t>
            </a:r>
          </a:p>
          <a:p>
            <a:pPr marL="514350" indent="-514350">
              <a:buNone/>
            </a:pPr>
            <a:r>
              <a:rPr lang="cs-CZ" dirty="0" smtClean="0"/>
              <a:t>4. fáze (70.-80. léta) období uvolňování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1. fáze – 1946-1953 období zadržování komunismu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Počátek: projev </a:t>
            </a:r>
            <a:r>
              <a:rPr lang="cs-CZ" dirty="0" err="1" smtClean="0"/>
              <a:t>Churchilla</a:t>
            </a:r>
            <a:r>
              <a:rPr lang="cs-CZ" dirty="0" smtClean="0"/>
              <a:t> v roce 1946</a:t>
            </a:r>
            <a:br>
              <a:rPr lang="cs-CZ" dirty="0" smtClean="0"/>
            </a:br>
            <a:r>
              <a:rPr lang="cs-CZ" dirty="0" smtClean="0"/>
              <a:t>                </a:t>
            </a:r>
            <a:r>
              <a:rPr lang="cs-CZ" b="1" dirty="0" smtClean="0"/>
              <a:t>železná opona- </a:t>
            </a:r>
            <a:r>
              <a:rPr lang="cs-CZ" dirty="0" smtClean="0"/>
              <a:t>rozdělení Evropy     </a:t>
            </a:r>
          </a:p>
          <a:p>
            <a:pPr>
              <a:buNone/>
            </a:pPr>
            <a:r>
              <a:rPr lang="cs-CZ" dirty="0" smtClean="0"/>
              <a:t>                                            na 2 sféry vlivu</a:t>
            </a:r>
            <a:br>
              <a:rPr lang="cs-CZ" dirty="0" smtClean="0"/>
            </a:br>
            <a:r>
              <a:rPr lang="cs-CZ" b="1" dirty="0" smtClean="0"/>
              <a:t>1947 – </a:t>
            </a:r>
            <a:r>
              <a:rPr lang="cs-CZ" b="1" dirty="0" err="1" smtClean="0"/>
              <a:t>Trumenova</a:t>
            </a:r>
            <a:r>
              <a:rPr lang="cs-CZ" b="1" dirty="0" smtClean="0"/>
              <a:t> doktrína </a:t>
            </a:r>
            <a:r>
              <a:rPr lang="cs-CZ" dirty="0" smtClean="0"/>
              <a:t>– podpora  </a:t>
            </a:r>
          </a:p>
          <a:p>
            <a:pPr>
              <a:buNone/>
            </a:pPr>
            <a:r>
              <a:rPr lang="cs-CZ" dirty="0" smtClean="0"/>
              <a:t>              státům a národům, které ohrožují </a:t>
            </a:r>
          </a:p>
          <a:p>
            <a:pPr>
              <a:buNone/>
            </a:pPr>
            <a:r>
              <a:rPr lang="cs-CZ" dirty="0" smtClean="0"/>
              <a:t>              vnější tlaky.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Svět se rozdělil na </a:t>
            </a:r>
            <a:r>
              <a:rPr lang="cs-CZ" b="1" dirty="0" smtClean="0"/>
              <a:t>západní a východní blok.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Úryvek z projevu </a:t>
            </a:r>
            <a:r>
              <a:rPr lang="cs-CZ" b="1" dirty="0" err="1" smtClean="0"/>
              <a:t>Churchilla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Obr.1</a:t>
            </a:r>
            <a:endParaRPr lang="cs-CZ" sz="2000" dirty="0"/>
          </a:p>
        </p:txBody>
      </p:sp>
      <p:pic>
        <p:nvPicPr>
          <p:cNvPr id="2050" name="Picture 2" descr="C:\Users\Milena\Desktop\2011-11-25 projev\projev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700808"/>
            <a:ext cx="3038847" cy="455364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err="1" smtClean="0"/>
              <a:t>Marshallův</a:t>
            </a:r>
            <a:r>
              <a:rPr lang="cs-CZ" b="1" dirty="0" smtClean="0"/>
              <a:t> plán </a:t>
            </a:r>
            <a:r>
              <a:rPr lang="cs-CZ" dirty="0" smtClean="0"/>
              <a:t>(1948)</a:t>
            </a:r>
          </a:p>
          <a:p>
            <a:pPr>
              <a:buNone/>
            </a:pPr>
            <a:r>
              <a:rPr lang="cs-CZ" dirty="0" smtClean="0"/>
              <a:t>  byl</a:t>
            </a:r>
            <a:r>
              <a:rPr lang="cs-CZ" b="1" dirty="0" smtClean="0"/>
              <a:t> </a:t>
            </a:r>
            <a:r>
              <a:rPr lang="cs-CZ" dirty="0" smtClean="0"/>
              <a:t>plán hospodářské pomoci</a:t>
            </a:r>
            <a:br>
              <a:rPr lang="cs-CZ" dirty="0" smtClean="0"/>
            </a:br>
            <a:r>
              <a:rPr lang="cs-CZ" dirty="0" smtClean="0"/>
              <a:t>=bezplatná dodávka spotřebního zboží, </a:t>
            </a:r>
            <a:br>
              <a:rPr lang="cs-CZ" dirty="0" smtClean="0"/>
            </a:br>
            <a:r>
              <a:rPr lang="cs-CZ" dirty="0" smtClean="0"/>
              <a:t>zemědělská a potravinová pomoc.</a:t>
            </a:r>
            <a:br>
              <a:rPr lang="cs-CZ" dirty="0" smtClean="0"/>
            </a:br>
            <a:r>
              <a:rPr lang="cs-CZ" dirty="0" smtClean="0"/>
              <a:t>Podmínkou byla úzká spolupráce a výměna </a:t>
            </a:r>
            <a:br>
              <a:rPr lang="cs-CZ" dirty="0" smtClean="0"/>
            </a:br>
            <a:r>
              <a:rPr lang="cs-CZ" dirty="0" smtClean="0"/>
              <a:t>informací mezi účastnickými zeměmi.</a:t>
            </a:r>
            <a:br>
              <a:rPr lang="cs-CZ" dirty="0" smtClean="0"/>
            </a:br>
            <a:r>
              <a:rPr lang="cs-CZ" dirty="0" smtClean="0"/>
              <a:t>Pomoc odmítly všechny země, které byly pod </a:t>
            </a:r>
            <a:br>
              <a:rPr lang="cs-CZ" dirty="0" smtClean="0"/>
            </a:br>
            <a:r>
              <a:rPr lang="cs-CZ" dirty="0" smtClean="0"/>
              <a:t>vlivem SSSR.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George </a:t>
            </a:r>
            <a:r>
              <a:rPr lang="cs-CZ" b="1" dirty="0" err="1" smtClean="0"/>
              <a:t>Marshall</a:t>
            </a:r>
            <a:r>
              <a:rPr lang="cs-CZ" b="1" dirty="0" smtClean="0"/>
              <a:t> – státní tajemník USA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Obr.2</a:t>
            </a:r>
            <a:endParaRPr lang="cs-CZ" sz="2000" dirty="0"/>
          </a:p>
        </p:txBody>
      </p:sp>
      <p:pic>
        <p:nvPicPr>
          <p:cNvPr id="1026" name="Picture 2" descr="C:\Users\Milena\Desktop\2011-11-25 maršal\maršal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132856"/>
            <a:ext cx="2808312" cy="37444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b="1" dirty="0" smtClean="0"/>
              <a:t>1949 vzniká NATO </a:t>
            </a:r>
            <a:r>
              <a:rPr lang="cs-CZ" dirty="0" smtClean="0"/>
              <a:t>( Severoatlantická aliance).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První berlínská krize a rozdělení Německa na dva státy.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září 1949 vzniká NSR ze 3 západních okupačních zón.</a:t>
            </a:r>
            <a:br>
              <a:rPr lang="cs-CZ" dirty="0" smtClean="0"/>
            </a:br>
            <a:r>
              <a:rPr lang="cs-CZ" dirty="0" smtClean="0"/>
              <a:t>V říjnu 1949 vzniká NDR ze sovětské okupační zóny.</a:t>
            </a:r>
          </a:p>
          <a:p>
            <a:pPr>
              <a:buNone/>
            </a:pPr>
            <a:r>
              <a:rPr lang="cs-CZ" dirty="0" smtClean="0"/>
              <a:t>    Rozdělení Berlína na západní a východní část.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/>
              <a:t>Válka v Koreji 1950-1953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Korea byla po válce rozdělena na severní a jižní část.</a:t>
            </a:r>
            <a:br>
              <a:rPr lang="cs-CZ" sz="3600" dirty="0" smtClean="0"/>
            </a:br>
            <a:r>
              <a:rPr lang="cs-CZ" sz="3600" dirty="0" smtClean="0"/>
              <a:t>SSSR chtěl obě části spojit. </a:t>
            </a:r>
            <a:br>
              <a:rPr lang="cs-CZ" sz="3600" dirty="0" smtClean="0"/>
            </a:b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smtClean="0"/>
              <a:t>  </a:t>
            </a:r>
          </a:p>
          <a:p>
            <a:pPr algn="ctr">
              <a:buNone/>
            </a:pPr>
            <a:r>
              <a:rPr lang="cs-CZ" sz="3600" dirty="0" smtClean="0"/>
              <a:t>  </a:t>
            </a:r>
            <a:r>
              <a:rPr lang="cs-CZ" sz="3600" b="1" dirty="0" smtClean="0"/>
              <a:t>Hrozba světového konfliktu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3851920" y="4005064"/>
            <a:ext cx="48463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Zdroj:</a:t>
            </a:r>
          </a:p>
          <a:p>
            <a:pPr>
              <a:buNone/>
            </a:pPr>
            <a:r>
              <a:rPr lang="cs-CZ" sz="2400" dirty="0" smtClean="0"/>
              <a:t>Vlastní tvorba</a:t>
            </a:r>
          </a:p>
          <a:p>
            <a:pPr>
              <a:buNone/>
            </a:pPr>
            <a:r>
              <a:rPr lang="cs-CZ" sz="2400" dirty="0" smtClean="0"/>
              <a:t>Citace:</a:t>
            </a:r>
          </a:p>
          <a:p>
            <a:pPr>
              <a:buNone/>
            </a:pPr>
            <a:r>
              <a:rPr lang="cs-CZ" sz="2400" dirty="0" smtClean="0"/>
              <a:t>Obr.1</a:t>
            </a:r>
          </a:p>
          <a:p>
            <a:pPr>
              <a:buNone/>
            </a:pPr>
            <a:r>
              <a:rPr lang="sv-SE" sz="2400" i="1" dirty="0"/>
              <a:t>Dějepis 9</a:t>
            </a:r>
            <a:r>
              <a:rPr lang="sv-SE" sz="2400" dirty="0"/>
              <a:t>. Praha: SPN, 2009. ISBN 978-80-7235-428-3</a:t>
            </a:r>
            <a:r>
              <a:rPr lang="sv-SE" sz="2400" dirty="0" smtClean="0"/>
              <a:t>.</a:t>
            </a:r>
            <a:r>
              <a:rPr lang="cs-CZ" sz="2400" dirty="0" smtClean="0"/>
              <a:t>, ze str.97</a:t>
            </a:r>
          </a:p>
          <a:p>
            <a:pPr>
              <a:buNone/>
            </a:pPr>
            <a:r>
              <a:rPr lang="cs-CZ" sz="2400" dirty="0" smtClean="0"/>
              <a:t>Obr.2</a:t>
            </a:r>
          </a:p>
          <a:p>
            <a:pPr>
              <a:buNone/>
            </a:pPr>
            <a:r>
              <a:rPr lang="sv-SE" sz="2400" i="1" dirty="0"/>
              <a:t>Dějepis 9</a:t>
            </a:r>
            <a:r>
              <a:rPr lang="sv-SE" sz="2400" dirty="0"/>
              <a:t>. Praha: SPN, 2009. ISBN 978-80-7235-428-3.</a:t>
            </a:r>
            <a:r>
              <a:rPr lang="cs-CZ" sz="2400" dirty="0" smtClean="0"/>
              <a:t>,</a:t>
            </a:r>
          </a:p>
          <a:p>
            <a:pPr>
              <a:buNone/>
            </a:pPr>
            <a:r>
              <a:rPr lang="cs-CZ" sz="2400" smtClean="0"/>
              <a:t>  ze </a:t>
            </a:r>
            <a:r>
              <a:rPr lang="cs-CZ" sz="2400" dirty="0" smtClean="0"/>
              <a:t>str.98</a:t>
            </a:r>
          </a:p>
          <a:p>
            <a:pPr>
              <a:buNone/>
            </a:pPr>
            <a:r>
              <a:rPr lang="cs-CZ" sz="2400" dirty="0" smtClean="0"/>
              <a:t>Anotace:</a:t>
            </a:r>
          </a:p>
          <a:p>
            <a:pPr>
              <a:buNone/>
            </a:pPr>
            <a:r>
              <a:rPr lang="cs-CZ" sz="2400" dirty="0" smtClean="0"/>
              <a:t>Žáci se seznámí s poválečným vývojem světa, s hospodářskou situací států a s rozdělením států na západní a východní blok.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</TotalTime>
  <Words>239</Words>
  <Application>Microsoft Office PowerPoint</Application>
  <PresentationFormat>Předvádění na obrazovce (4:3)</PresentationFormat>
  <Paragraphs>52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Studená válka 1</vt:lpstr>
      <vt:lpstr>Prezentace aplikace PowerPoint</vt:lpstr>
      <vt:lpstr>Prezentace aplikace PowerPoint</vt:lpstr>
      <vt:lpstr>Obr.1</vt:lpstr>
      <vt:lpstr>Prezentace aplikace PowerPoint</vt:lpstr>
      <vt:lpstr>Obr.2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21</cp:revision>
  <cp:lastPrinted>2012-02-13T07:51:40Z</cp:lastPrinted>
  <dcterms:created xsi:type="dcterms:W3CDTF">2011-11-26T19:17:52Z</dcterms:created>
  <dcterms:modified xsi:type="dcterms:W3CDTF">2012-03-29T08:03:11Z</dcterms:modified>
</cp:coreProperties>
</file>