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0" r:id="rId3"/>
    <p:sldId id="264" r:id="rId4"/>
    <p:sldId id="266" r:id="rId5"/>
    <p:sldId id="265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browse showScrollbar="0"/>
    <p:sldRg st="1" end="6"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1834F-A475-4295-8D58-CF9EE7AF628B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8850D8-0BAB-431F-A641-05029EB38B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1834F-A475-4295-8D58-CF9EE7AF628B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8850D8-0BAB-431F-A641-05029EB38B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1834F-A475-4295-8D58-CF9EE7AF628B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8850D8-0BAB-431F-A641-05029EB38B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1834F-A475-4295-8D58-CF9EE7AF628B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8850D8-0BAB-431F-A641-05029EB38B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1834F-A475-4295-8D58-CF9EE7AF628B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8850D8-0BAB-431F-A641-05029EB38B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1834F-A475-4295-8D58-CF9EE7AF628B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8850D8-0BAB-431F-A641-05029EB38B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1834F-A475-4295-8D58-CF9EE7AF628B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8850D8-0BAB-431F-A641-05029EB38B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1834F-A475-4295-8D58-CF9EE7AF628B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8850D8-0BAB-431F-A641-05029EB38B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1834F-A475-4295-8D58-CF9EE7AF628B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8850D8-0BAB-431F-A641-05029EB38B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1834F-A475-4295-8D58-CF9EE7AF628B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8850D8-0BAB-431F-A641-05029EB38B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1834F-A475-4295-8D58-CF9EE7AF628B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8850D8-0BAB-431F-A641-05029EB38B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E1834F-A475-4295-8D58-CF9EE7AF628B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8850D8-0BAB-431F-A641-05029EB38BB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idx="1"/>
          </p:nvPr>
        </p:nvSpPr>
        <p:spPr>
          <a:xfrm>
            <a:off x="357158" y="785794"/>
            <a:ext cx="8229600" cy="5786478"/>
          </a:xfrm>
        </p:spPr>
        <p:txBody>
          <a:bodyPr>
            <a:normAutofit fontScale="92500" lnSpcReduction="20000"/>
          </a:bodyPr>
          <a:lstStyle/>
          <a:p>
            <a:r>
              <a:rPr lang="cs-CZ" b="1" dirty="0" smtClean="0"/>
              <a:t>Název školy: </a:t>
            </a:r>
            <a:r>
              <a:rPr lang="cs-CZ" dirty="0" smtClean="0"/>
              <a:t>Základní škola a Mateřská škola 			       Doudleby</a:t>
            </a:r>
          </a:p>
          <a:p>
            <a:r>
              <a:rPr lang="cs-CZ" b="1" dirty="0" smtClean="0"/>
              <a:t>Autor : </a:t>
            </a:r>
            <a:r>
              <a:rPr lang="cs-CZ" dirty="0" smtClean="0"/>
              <a:t>Mgr. Jana Blažková</a:t>
            </a:r>
          </a:p>
          <a:p>
            <a:r>
              <a:rPr lang="cs-CZ" b="1" dirty="0" smtClean="0"/>
              <a:t>Téma :</a:t>
            </a:r>
            <a:r>
              <a:rPr lang="cs-CZ" dirty="0" smtClean="0"/>
              <a:t> Násobení</a:t>
            </a:r>
          </a:p>
          <a:p>
            <a:r>
              <a:rPr lang="cs-CZ" b="1" dirty="0" smtClean="0"/>
              <a:t>Název :</a:t>
            </a:r>
            <a:r>
              <a:rPr lang="cs-CZ" dirty="0" smtClean="0"/>
              <a:t> VY_32_INOVACE_01_PÍSEMNÉ NÁSOBENÍ                                    </a:t>
            </a:r>
          </a:p>
          <a:p>
            <a:r>
              <a:rPr lang="cs-CZ" b="1" dirty="0" smtClean="0"/>
              <a:t>Číslo projektu : </a:t>
            </a:r>
            <a:r>
              <a:rPr lang="cs-CZ" dirty="0" smtClean="0"/>
              <a:t>CZ.1.07/1.4.00/21.3424</a:t>
            </a:r>
          </a:p>
          <a:p>
            <a:r>
              <a:rPr lang="cs-CZ" b="1" dirty="0" smtClean="0"/>
              <a:t>Datum tvorby:</a:t>
            </a:r>
            <a:r>
              <a:rPr lang="cs-CZ" dirty="0" smtClean="0"/>
              <a:t> 26.1.2014</a:t>
            </a:r>
          </a:p>
          <a:p>
            <a:r>
              <a:rPr lang="cs-CZ" b="1" dirty="0" smtClean="0"/>
              <a:t>Vzdělávací oblast: </a:t>
            </a:r>
            <a:r>
              <a:rPr lang="cs-CZ" dirty="0" smtClean="0"/>
              <a:t>Matematika 4. ročník</a:t>
            </a:r>
          </a:p>
          <a:p>
            <a:endParaRPr lang="cs-CZ" dirty="0" smtClean="0"/>
          </a:p>
          <a:p>
            <a:pPr>
              <a:buNone/>
            </a:pPr>
            <a:r>
              <a:rPr lang="cs-CZ" b="1" dirty="0" smtClean="0"/>
              <a:t>Anotace:</a:t>
            </a:r>
            <a:r>
              <a:rPr lang="cs-CZ" dirty="0" smtClean="0"/>
              <a:t> Výukový materiál slouží k procvičování písemného násobení pomocí interaktivní tabule. Materiál lze použít k </a:t>
            </a:r>
            <a:r>
              <a:rPr lang="cs-CZ" dirty="0" smtClean="0"/>
              <a:t>samostatné </a:t>
            </a:r>
            <a:r>
              <a:rPr lang="cs-CZ" dirty="0" smtClean="0"/>
              <a:t>nebo skupinové práci žáků, nebo jako pracovní listy.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4" name="Picture 2" descr="http://7zs.wz.cz/opvk%20velke%20log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5277" y="0"/>
            <a:ext cx="3592203" cy="78579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>
              <a:buNone/>
            </a:pPr>
            <a:endParaRPr lang="cs-CZ" sz="4800" dirty="0" smtClean="0"/>
          </a:p>
          <a:p>
            <a:pPr>
              <a:buNone/>
            </a:pPr>
            <a:r>
              <a:rPr lang="cs-CZ" sz="4800" dirty="0" smtClean="0"/>
              <a:t>	342 x 20   odhad    342 = </a:t>
            </a:r>
            <a:r>
              <a:rPr lang="cs-CZ" sz="4800" dirty="0" smtClean="0">
                <a:solidFill>
                  <a:srgbClr val="FF0000"/>
                </a:solidFill>
              </a:rPr>
              <a:t>300 </a:t>
            </a:r>
          </a:p>
          <a:p>
            <a:pPr>
              <a:buNone/>
            </a:pPr>
            <a:r>
              <a:rPr lang="cs-CZ" sz="4800" dirty="0" smtClean="0"/>
              <a:t>                                  </a:t>
            </a:r>
          </a:p>
          <a:p>
            <a:pPr>
              <a:buNone/>
            </a:pPr>
            <a:r>
              <a:rPr lang="cs-CZ" sz="4800" dirty="0" smtClean="0"/>
              <a:t>                                 </a:t>
            </a:r>
            <a:r>
              <a:rPr lang="cs-CZ" sz="4800" dirty="0" smtClean="0">
                <a:solidFill>
                  <a:srgbClr val="FF0000"/>
                </a:solidFill>
              </a:rPr>
              <a:t>300</a:t>
            </a:r>
            <a:r>
              <a:rPr lang="cs-CZ" sz="4800" dirty="0" smtClean="0"/>
              <a:t> x 20 = </a:t>
            </a:r>
            <a:r>
              <a:rPr lang="cs-CZ" sz="4800" dirty="0" smtClean="0">
                <a:solidFill>
                  <a:srgbClr val="FF0000"/>
                </a:solidFill>
              </a:rPr>
              <a:t>6000</a:t>
            </a:r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r>
              <a:rPr lang="cs-CZ" sz="4000" u="sng" dirty="0" smtClean="0"/>
              <a:t>    </a:t>
            </a:r>
          </a:p>
          <a:p>
            <a:pPr>
              <a:buNone/>
            </a:pPr>
            <a:r>
              <a:rPr lang="cs-CZ" sz="4000" dirty="0" smtClean="0"/>
              <a:t>	342 x 20 = 342 x (2 x 10) = (342 x 2)x10 = 684 x 10 = </a:t>
            </a:r>
            <a:r>
              <a:rPr lang="cs-CZ" sz="4400" dirty="0" smtClean="0"/>
              <a:t>6840    </a:t>
            </a:r>
            <a:r>
              <a:rPr lang="cs-CZ" sz="3000" dirty="0" smtClean="0">
                <a:solidFill>
                  <a:schemeClr val="tx2"/>
                </a:solidFill>
              </a:rPr>
              <a:t>3</a:t>
            </a:r>
            <a:r>
              <a:rPr lang="cs-CZ" sz="3000" dirty="0" smtClean="0">
                <a:solidFill>
                  <a:srgbClr val="FF0000"/>
                </a:solidFill>
              </a:rPr>
              <a:t>4</a:t>
            </a:r>
            <a:r>
              <a:rPr lang="cs-CZ" sz="3000" dirty="0" smtClean="0">
                <a:solidFill>
                  <a:schemeClr val="accent2">
                    <a:lumMod val="50000"/>
                  </a:schemeClr>
                </a:solidFill>
              </a:rPr>
              <a:t>2</a:t>
            </a:r>
            <a:r>
              <a:rPr lang="cs-CZ" sz="3000" dirty="0" smtClean="0"/>
              <a:t> </a:t>
            </a:r>
          </a:p>
          <a:p>
            <a:pPr algn="ctr">
              <a:buNone/>
            </a:pPr>
            <a:r>
              <a:rPr lang="cs-CZ" sz="3000" u="sng" dirty="0" smtClean="0"/>
              <a:t>X 2</a:t>
            </a:r>
            <a:r>
              <a:rPr lang="cs-CZ" sz="3000" u="sng" dirty="0" smtClean="0">
                <a:solidFill>
                  <a:srgbClr val="00B050"/>
                </a:solidFill>
              </a:rPr>
              <a:t>0</a:t>
            </a:r>
          </a:p>
          <a:p>
            <a:pPr algn="ctr">
              <a:buNone/>
            </a:pPr>
            <a:r>
              <a:rPr lang="cs-CZ" sz="3000" dirty="0" smtClean="0">
                <a:solidFill>
                  <a:schemeClr val="tx2"/>
                </a:solidFill>
              </a:rPr>
              <a:t>6</a:t>
            </a:r>
            <a:r>
              <a:rPr lang="cs-CZ" sz="3000" dirty="0" smtClean="0">
                <a:solidFill>
                  <a:srgbClr val="FF0000"/>
                </a:solidFill>
              </a:rPr>
              <a:t>8</a:t>
            </a:r>
            <a:r>
              <a:rPr lang="cs-CZ" sz="3000" dirty="0" smtClean="0">
                <a:solidFill>
                  <a:schemeClr val="accent2">
                    <a:lumMod val="50000"/>
                  </a:schemeClr>
                </a:solidFill>
              </a:rPr>
              <a:t>4</a:t>
            </a:r>
            <a:r>
              <a:rPr lang="cs-CZ" sz="3000" dirty="0" smtClean="0">
                <a:solidFill>
                  <a:srgbClr val="00B050"/>
                </a:solidFill>
              </a:rPr>
              <a:t>0</a:t>
            </a:r>
            <a:endParaRPr lang="cs-CZ" sz="4800" dirty="0" smtClean="0">
              <a:solidFill>
                <a:srgbClr val="00B050"/>
              </a:solidFill>
            </a:endParaRPr>
          </a:p>
          <a:p>
            <a:pPr>
              <a:buNone/>
            </a:pPr>
            <a:endParaRPr lang="cs-CZ" sz="4000" u="sng" dirty="0" smtClean="0"/>
          </a:p>
          <a:p>
            <a:pPr>
              <a:buNone/>
            </a:pPr>
            <a:endParaRPr lang="cs-CZ" sz="4800" dirty="0"/>
          </a:p>
        </p:txBody>
      </p:sp>
      <p:sp>
        <p:nvSpPr>
          <p:cNvPr id="8" name="Šipka doprava se zářezem 7"/>
          <p:cNvSpPr/>
          <p:nvPr/>
        </p:nvSpPr>
        <p:spPr>
          <a:xfrm>
            <a:off x="683568" y="2708920"/>
            <a:ext cx="978408" cy="484632"/>
          </a:xfrm>
          <a:prstGeom prst="notch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  <a:solidFill>
            <a:schemeClr val="accent2">
              <a:lumMod val="20000"/>
              <a:lumOff val="80000"/>
            </a:schemeClr>
          </a:solidFill>
          <a:ln w="76200">
            <a:solidFill>
              <a:srgbClr val="7030A0"/>
            </a:solidFill>
          </a:ln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4800" dirty="0" smtClean="0"/>
              <a:t>8 156   166 8   	3 692    5 429</a:t>
            </a:r>
          </a:p>
          <a:p>
            <a:pPr algn="ctr">
              <a:buNone/>
            </a:pPr>
            <a:r>
              <a:rPr lang="cs-CZ" sz="4800" u="sng" dirty="0" smtClean="0"/>
              <a:t>  x30 </a:t>
            </a:r>
            <a:r>
              <a:rPr lang="cs-CZ" sz="4800" dirty="0" smtClean="0"/>
              <a:t>   </a:t>
            </a:r>
            <a:r>
              <a:rPr lang="cs-CZ" sz="4800" u="sng" dirty="0" smtClean="0"/>
              <a:t>   x 20</a:t>
            </a:r>
            <a:r>
              <a:rPr lang="cs-CZ" sz="4800" dirty="0" smtClean="0"/>
              <a:t>   </a:t>
            </a:r>
            <a:r>
              <a:rPr lang="cs-CZ" sz="4800" u="sng" dirty="0" smtClean="0"/>
              <a:t>   x50</a:t>
            </a:r>
            <a:r>
              <a:rPr lang="cs-CZ" sz="4800" dirty="0" smtClean="0"/>
              <a:t>    </a:t>
            </a:r>
            <a:r>
              <a:rPr lang="cs-CZ" sz="4800" u="sng" dirty="0" smtClean="0"/>
              <a:t>   x40</a:t>
            </a:r>
          </a:p>
          <a:p>
            <a:pPr algn="ctr">
              <a:buNone/>
            </a:pPr>
            <a:endParaRPr lang="cs-CZ" sz="4800" dirty="0" smtClean="0"/>
          </a:p>
          <a:p>
            <a:pPr algn="ctr">
              <a:buNone/>
            </a:pPr>
            <a:endParaRPr lang="cs-CZ" sz="4800" dirty="0" smtClean="0"/>
          </a:p>
          <a:p>
            <a:pPr algn="ctr">
              <a:buNone/>
            </a:pPr>
            <a:r>
              <a:rPr lang="cs-CZ" sz="4800" dirty="0" smtClean="0"/>
              <a:t>7 167   2 196  	1 294  	 2 169 </a:t>
            </a:r>
          </a:p>
          <a:p>
            <a:pPr algn="ctr">
              <a:buNone/>
            </a:pPr>
            <a:r>
              <a:rPr lang="cs-CZ" sz="4800" u="sng" dirty="0" smtClean="0"/>
              <a:t>  x60 </a:t>
            </a:r>
            <a:r>
              <a:rPr lang="cs-CZ" sz="4800" dirty="0" smtClean="0"/>
              <a:t>    </a:t>
            </a:r>
            <a:r>
              <a:rPr lang="cs-CZ" sz="4800" u="sng" dirty="0" smtClean="0"/>
              <a:t>  x70 </a:t>
            </a:r>
            <a:r>
              <a:rPr lang="cs-CZ" sz="4800" dirty="0" smtClean="0"/>
              <a:t>   	</a:t>
            </a:r>
            <a:r>
              <a:rPr lang="cs-CZ" sz="4800" u="sng" dirty="0" smtClean="0"/>
              <a:t>  x30</a:t>
            </a:r>
            <a:r>
              <a:rPr lang="cs-CZ" sz="4800" dirty="0" smtClean="0"/>
              <a:t>   	 </a:t>
            </a:r>
            <a:r>
              <a:rPr lang="cs-CZ" sz="4800" u="sng" dirty="0" smtClean="0"/>
              <a:t>   x80</a:t>
            </a:r>
            <a:endParaRPr lang="cs-CZ" sz="4800" u="sng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04664"/>
            <a:ext cx="8280920" cy="5976664"/>
          </a:xfrm>
          <a:solidFill>
            <a:schemeClr val="accent1">
              <a:lumMod val="60000"/>
              <a:lumOff val="40000"/>
            </a:schemeClr>
          </a:solidFill>
        </p:spPr>
        <p:txBody>
          <a:bodyPr/>
          <a:lstStyle/>
          <a:p>
            <a:pPr>
              <a:buNone/>
            </a:pPr>
            <a:r>
              <a:rPr lang="cs-CZ" dirty="0" smtClean="0"/>
              <a:t> </a:t>
            </a:r>
            <a:endParaRPr lang="cs-CZ" sz="3600" dirty="0" smtClean="0"/>
          </a:p>
          <a:p>
            <a:pPr>
              <a:buNone/>
            </a:pPr>
            <a:r>
              <a:rPr lang="cs-CZ" sz="3600" dirty="0" smtClean="0"/>
              <a:t>		423 x 32 = 423 x ( 2 + 30 ) = 				423 x 2 + 423 x 30 </a:t>
            </a:r>
            <a:r>
              <a:rPr lang="cs-CZ" sz="3600" smtClean="0"/>
              <a:t>= 13536</a:t>
            </a:r>
            <a:endParaRPr lang="cs-CZ" sz="3600" dirty="0" smtClean="0"/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r>
              <a:rPr lang="cs-CZ" sz="3600" dirty="0" smtClean="0"/>
              <a:t>   423          </a:t>
            </a:r>
            <a:r>
              <a:rPr lang="cs-CZ" sz="3600" dirty="0" err="1" smtClean="0"/>
              <a:t>423</a:t>
            </a:r>
            <a:r>
              <a:rPr lang="cs-CZ" sz="3600" dirty="0" smtClean="0"/>
              <a:t>             846                  423        </a:t>
            </a:r>
          </a:p>
          <a:p>
            <a:pPr>
              <a:buNone/>
            </a:pPr>
            <a:r>
              <a:rPr lang="cs-CZ" sz="3600" dirty="0" smtClean="0"/>
              <a:t>   </a:t>
            </a:r>
            <a:r>
              <a:rPr lang="cs-CZ" sz="3600" u="sng" dirty="0" smtClean="0"/>
              <a:t>  x 2</a:t>
            </a:r>
            <a:r>
              <a:rPr lang="cs-CZ" sz="3600" dirty="0" smtClean="0"/>
              <a:t>      </a:t>
            </a:r>
            <a:r>
              <a:rPr lang="cs-CZ" sz="3600" u="sng" dirty="0" smtClean="0"/>
              <a:t>   x 30</a:t>
            </a:r>
            <a:r>
              <a:rPr lang="cs-CZ" sz="3600" dirty="0" smtClean="0"/>
              <a:t>         </a:t>
            </a:r>
            <a:r>
              <a:rPr lang="cs-CZ" sz="3600" u="sng" dirty="0" smtClean="0"/>
              <a:t>12690</a:t>
            </a:r>
            <a:r>
              <a:rPr lang="cs-CZ" sz="3600" dirty="0" smtClean="0"/>
              <a:t>                </a:t>
            </a:r>
            <a:r>
              <a:rPr lang="cs-CZ" sz="3600" u="sng" dirty="0" smtClean="0"/>
              <a:t> x 32</a:t>
            </a:r>
          </a:p>
          <a:p>
            <a:pPr>
              <a:buNone/>
            </a:pPr>
            <a:r>
              <a:rPr lang="cs-CZ" sz="3600" dirty="0" smtClean="0"/>
              <a:t>   846      12690         13536                 846</a:t>
            </a:r>
          </a:p>
          <a:p>
            <a:pPr>
              <a:buNone/>
            </a:pPr>
            <a:r>
              <a:rPr lang="cs-CZ" sz="3600" dirty="0" smtClean="0"/>
              <a:t>                                                             </a:t>
            </a:r>
            <a:r>
              <a:rPr lang="cs-CZ" sz="3600" u="sng" dirty="0" smtClean="0"/>
              <a:t>1269</a:t>
            </a:r>
          </a:p>
          <a:p>
            <a:pPr>
              <a:buNone/>
            </a:pPr>
            <a:r>
              <a:rPr lang="cs-CZ" sz="3600" dirty="0" smtClean="0"/>
              <a:t>                                                             13536</a:t>
            </a:r>
            <a:endParaRPr lang="cs-CZ" sz="3600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  <a:solidFill>
            <a:srgbClr val="FFFF00"/>
          </a:soli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>
              <a:buNone/>
            </a:pPr>
            <a:r>
              <a:rPr lang="cs-CZ" sz="4800" dirty="0" smtClean="0"/>
              <a:t>28 124    13 296   	9 617</a:t>
            </a:r>
          </a:p>
          <a:p>
            <a:pPr algn="ctr">
              <a:buNone/>
            </a:pPr>
            <a:r>
              <a:rPr lang="cs-CZ" sz="4800" u="sng" dirty="0" smtClean="0"/>
              <a:t>      x15</a:t>
            </a:r>
            <a:r>
              <a:rPr lang="cs-CZ" sz="4800" dirty="0" smtClean="0"/>
              <a:t>    </a:t>
            </a:r>
            <a:r>
              <a:rPr lang="cs-CZ" sz="4800" u="sng" dirty="0" smtClean="0"/>
              <a:t>     x42</a:t>
            </a:r>
            <a:r>
              <a:rPr lang="cs-CZ" sz="4800" dirty="0" smtClean="0"/>
              <a:t>   	</a:t>
            </a:r>
            <a:r>
              <a:rPr lang="cs-CZ" sz="4800" u="sng" dirty="0" smtClean="0"/>
              <a:t>    x56</a:t>
            </a:r>
          </a:p>
          <a:p>
            <a:pPr algn="ctr">
              <a:buNone/>
            </a:pPr>
            <a:endParaRPr lang="cs-CZ" sz="4800" dirty="0" smtClean="0"/>
          </a:p>
          <a:p>
            <a:pPr algn="ctr">
              <a:buNone/>
            </a:pPr>
            <a:endParaRPr lang="cs-CZ" sz="4800" dirty="0" smtClean="0"/>
          </a:p>
          <a:p>
            <a:pPr algn="ctr">
              <a:buNone/>
            </a:pPr>
            <a:r>
              <a:rPr lang="cs-CZ" sz="4800" dirty="0" smtClean="0"/>
              <a:t>27 394    5 694    	14 564 </a:t>
            </a:r>
          </a:p>
          <a:p>
            <a:pPr algn="ctr">
              <a:buNone/>
            </a:pPr>
            <a:r>
              <a:rPr lang="cs-CZ" sz="4800" u="sng" dirty="0" smtClean="0"/>
              <a:t>     x38</a:t>
            </a:r>
            <a:r>
              <a:rPr lang="cs-CZ" sz="4800" dirty="0" smtClean="0"/>
              <a:t>     </a:t>
            </a:r>
            <a:r>
              <a:rPr lang="cs-CZ" sz="4800" u="sng" dirty="0" smtClean="0"/>
              <a:t>   x45</a:t>
            </a:r>
            <a:r>
              <a:rPr lang="cs-CZ" sz="4800" dirty="0" smtClean="0"/>
              <a:t>     	</a:t>
            </a:r>
            <a:r>
              <a:rPr lang="cs-CZ" sz="4800" u="sng" dirty="0" smtClean="0"/>
              <a:t>     x72</a:t>
            </a:r>
            <a:endParaRPr lang="cs-CZ" sz="4800" u="sng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r>
              <a:rPr lang="cs-CZ" dirty="0" smtClean="0"/>
              <a:t>/</a:t>
            </a:r>
          </a:p>
          <a:p>
            <a:pPr>
              <a:buNone/>
            </a:pPr>
            <a:r>
              <a:rPr lang="cs-CZ" dirty="0" smtClean="0"/>
              <a:t>Pokud není uveden zdroj, byly použity výhradně zdroje autora</a:t>
            </a:r>
          </a:p>
          <a:p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238</TotalTime>
  <Words>33</Words>
  <Application>Microsoft Office PowerPoint</Application>
  <PresentationFormat>Předvádění na obrazovce (4:3)</PresentationFormat>
  <Paragraphs>41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Snímek 2</vt:lpstr>
      <vt:lpstr>Snímek 3</vt:lpstr>
      <vt:lpstr>Snímek 4</vt:lpstr>
      <vt:lpstr>Snímek 5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Dum</cp:lastModifiedBy>
  <cp:revision>18</cp:revision>
  <dcterms:created xsi:type="dcterms:W3CDTF">2014-01-26T20:43:16Z</dcterms:created>
  <dcterms:modified xsi:type="dcterms:W3CDTF">2014-03-21T11:59:08Z</dcterms:modified>
</cp:coreProperties>
</file>