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3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352B7-4DB0-47BA-93EB-8AC8E4D7C58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E152D9-74F3-4B8F-82E6-54192AF395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Násobení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VY_32_INOVACE_02_PÍSEMNÉ NÁSOBENÍ                                   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26.1.2014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písemného násobení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FFFF00"/>
          </a:solidFill>
          <a:ln w="76200"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/>
              <a:t>  </a:t>
            </a:r>
            <a:r>
              <a:rPr lang="cs-CZ" sz="4800" dirty="0" smtClean="0"/>
              <a:t>426                           638</a:t>
            </a:r>
          </a:p>
          <a:p>
            <a:pPr algn="ctr">
              <a:buNone/>
            </a:pPr>
            <a:r>
              <a:rPr lang="cs-CZ" sz="4800" dirty="0" smtClean="0"/>
              <a:t>   </a:t>
            </a:r>
            <a:r>
              <a:rPr lang="cs-CZ" sz="4800" u="sng" dirty="0" smtClean="0"/>
              <a:t>x</a:t>
            </a:r>
            <a:r>
              <a:rPr lang="cs-CZ" sz="48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</a:t>
            </a:r>
            <a:r>
              <a:rPr lang="cs-CZ" sz="4800" u="sng" dirty="0" smtClean="0">
                <a:solidFill>
                  <a:srgbClr val="FF0000"/>
                </a:solidFill>
              </a:rPr>
              <a:t>7</a:t>
            </a:r>
            <a:r>
              <a:rPr lang="cs-CZ" sz="4800" dirty="0" smtClean="0"/>
              <a:t>                          </a:t>
            </a:r>
            <a:r>
              <a:rPr lang="cs-CZ" sz="4800" u="sng" dirty="0" smtClean="0"/>
              <a:t>x</a:t>
            </a:r>
            <a:r>
              <a:rPr lang="cs-CZ" sz="4800" u="sng" dirty="0" smtClean="0">
                <a:solidFill>
                  <a:srgbClr val="00B050"/>
                </a:solidFill>
              </a:rPr>
              <a:t>2</a:t>
            </a:r>
            <a:r>
              <a:rPr lang="cs-CZ" sz="48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</a:t>
            </a:r>
            <a:r>
              <a:rPr lang="cs-CZ" sz="4800" u="sng" dirty="0" smtClean="0">
                <a:solidFill>
                  <a:srgbClr val="FF0000"/>
                </a:solidFill>
              </a:rPr>
              <a:t>4</a:t>
            </a:r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3600" dirty="0" smtClean="0"/>
              <a:t>násobíme:                                       násobíme:</a:t>
            </a:r>
          </a:p>
          <a:p>
            <a:pPr algn="ctr"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7 jednotkami</a:t>
            </a:r>
            <a:r>
              <a:rPr lang="cs-CZ" sz="3600" dirty="0" smtClean="0"/>
              <a:t>                                 </a:t>
            </a:r>
            <a:r>
              <a:rPr lang="cs-CZ" sz="3600" dirty="0" smtClean="0">
                <a:solidFill>
                  <a:srgbClr val="FF0000"/>
                </a:solidFill>
              </a:rPr>
              <a:t>4 jednotkami</a:t>
            </a:r>
          </a:p>
          <a:p>
            <a:pPr algn="ctr">
              <a:buNone/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 desítkami</a:t>
            </a:r>
            <a:r>
              <a:rPr lang="cs-CZ" sz="3600" dirty="0" smtClean="0"/>
              <a:t>                                    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9 desítkami</a:t>
            </a:r>
          </a:p>
          <a:p>
            <a:pPr algn="ctr">
              <a:buNone/>
            </a:pPr>
            <a:r>
              <a:rPr lang="cs-CZ" sz="3600" dirty="0" smtClean="0"/>
              <a:t>                                                         </a:t>
            </a:r>
            <a:r>
              <a:rPr lang="cs-CZ" sz="3600" dirty="0" smtClean="0">
                <a:solidFill>
                  <a:srgbClr val="00B050"/>
                </a:solidFill>
              </a:rPr>
              <a:t>2 stovkami</a:t>
            </a:r>
          </a:p>
          <a:p>
            <a:pPr algn="ctr">
              <a:buNone/>
            </a:pPr>
            <a:r>
              <a:rPr lang="cs-CZ" sz="3600" dirty="0" smtClean="0"/>
              <a:t>                                                        </a:t>
            </a:r>
            <a:endParaRPr lang="cs-CZ" sz="54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endParaRPr lang="cs-CZ" sz="4400" dirty="0" smtClean="0"/>
          </a:p>
          <a:p>
            <a:pPr algn="ctr">
              <a:buNone/>
            </a:pPr>
            <a:r>
              <a:rPr lang="cs-CZ" dirty="0" smtClean="0">
                <a:solidFill>
                  <a:srgbClr val="7030A0"/>
                </a:solidFill>
              </a:rPr>
              <a:t>Vypočítej:</a:t>
            </a:r>
          </a:p>
          <a:p>
            <a:pPr algn="ctr">
              <a:buNone/>
            </a:pPr>
            <a:r>
              <a:rPr lang="cs-CZ" dirty="0" smtClean="0"/>
              <a:t> </a:t>
            </a:r>
            <a:r>
              <a:rPr lang="cs-CZ" sz="6600" dirty="0" smtClean="0">
                <a:solidFill>
                  <a:srgbClr val="FF0000"/>
                </a:solidFill>
              </a:rPr>
              <a:t>694</a:t>
            </a:r>
            <a:r>
              <a:rPr lang="cs-CZ" sz="6600" dirty="0" smtClean="0"/>
              <a:t>    729    </a:t>
            </a:r>
            <a:r>
              <a:rPr lang="cs-CZ" sz="6600" dirty="0" smtClean="0">
                <a:solidFill>
                  <a:srgbClr val="00B050"/>
                </a:solidFill>
              </a:rPr>
              <a:t>564 </a:t>
            </a:r>
            <a:r>
              <a:rPr lang="cs-CZ" sz="6600" dirty="0" smtClean="0"/>
              <a:t>    956</a:t>
            </a:r>
          </a:p>
          <a:p>
            <a:pPr algn="ctr">
              <a:buNone/>
            </a:pPr>
            <a:r>
              <a:rPr lang="cs-CZ" sz="6600" dirty="0" smtClean="0"/>
              <a:t> </a:t>
            </a:r>
            <a:r>
              <a:rPr lang="cs-CZ" sz="6600" u="sng" dirty="0" smtClean="0">
                <a:solidFill>
                  <a:srgbClr val="FF0000"/>
                </a:solidFill>
              </a:rPr>
              <a:t>x27</a:t>
            </a:r>
            <a:r>
              <a:rPr lang="cs-CZ" sz="6600" dirty="0" smtClean="0"/>
              <a:t>    </a:t>
            </a:r>
            <a:r>
              <a:rPr lang="cs-CZ" sz="6600" u="sng" dirty="0" smtClean="0"/>
              <a:t>x38</a:t>
            </a:r>
            <a:r>
              <a:rPr lang="cs-CZ" sz="6600" dirty="0" smtClean="0"/>
              <a:t>   </a:t>
            </a:r>
            <a:r>
              <a:rPr lang="cs-CZ" sz="6600" u="sng" dirty="0" smtClean="0">
                <a:solidFill>
                  <a:srgbClr val="00B050"/>
                </a:solidFill>
              </a:rPr>
              <a:t>x272</a:t>
            </a:r>
            <a:r>
              <a:rPr lang="cs-CZ" sz="6600" dirty="0" smtClean="0"/>
              <a:t>   </a:t>
            </a:r>
            <a:r>
              <a:rPr lang="cs-CZ" sz="6600" u="sng" dirty="0" smtClean="0"/>
              <a:t>x384</a:t>
            </a:r>
            <a:endParaRPr lang="cs-CZ" sz="6600" u="sng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00B0F0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/>
              <a:t>	</a:t>
            </a:r>
            <a:r>
              <a:rPr lang="cs-CZ" sz="4400" dirty="0" smtClean="0">
                <a:solidFill>
                  <a:srgbClr val="FF0000"/>
                </a:solidFill>
              </a:rPr>
              <a:t>Vypočítej:  </a:t>
            </a:r>
          </a:p>
          <a:p>
            <a:pPr algn="ctr">
              <a:buNone/>
            </a:pPr>
            <a:r>
              <a:rPr lang="cs-CZ" sz="4000" dirty="0" smtClean="0"/>
              <a:t>      </a:t>
            </a:r>
            <a:r>
              <a:rPr lang="cs-CZ" sz="4400" dirty="0" smtClean="0"/>
              <a:t>742       564       724        645</a:t>
            </a:r>
          </a:p>
          <a:p>
            <a:pPr algn="ctr">
              <a:buNone/>
            </a:pPr>
            <a:r>
              <a:rPr lang="cs-CZ" sz="4400" dirty="0" smtClean="0"/>
              <a:t>       </a:t>
            </a:r>
            <a:r>
              <a:rPr lang="cs-CZ" sz="4400" u="sng" dirty="0" smtClean="0"/>
              <a:t>x80</a:t>
            </a:r>
            <a:r>
              <a:rPr lang="cs-CZ" sz="4400" dirty="0" smtClean="0"/>
              <a:t>       </a:t>
            </a:r>
            <a:r>
              <a:rPr lang="cs-CZ" sz="4400" u="sng" dirty="0" smtClean="0"/>
              <a:t>x60</a:t>
            </a:r>
            <a:r>
              <a:rPr lang="cs-CZ" sz="4400" dirty="0" smtClean="0"/>
              <a:t>      </a:t>
            </a:r>
            <a:r>
              <a:rPr lang="cs-CZ" sz="4400" u="sng" dirty="0" smtClean="0"/>
              <a:t>x300</a:t>
            </a:r>
            <a:r>
              <a:rPr lang="cs-CZ" sz="4400" dirty="0" smtClean="0"/>
              <a:t>      </a:t>
            </a:r>
            <a:r>
              <a:rPr lang="cs-CZ" sz="4400" u="sng" dirty="0" smtClean="0"/>
              <a:t>x800</a:t>
            </a:r>
          </a:p>
          <a:p>
            <a:pPr algn="ctr">
              <a:buNone/>
            </a:pPr>
            <a:endParaRPr lang="cs-CZ" sz="4400" dirty="0" smtClean="0"/>
          </a:p>
          <a:p>
            <a:pPr algn="ctr"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4400" dirty="0" smtClean="0"/>
              <a:t>    285 649      235 643     729 896</a:t>
            </a:r>
          </a:p>
          <a:p>
            <a:pPr algn="ctr">
              <a:buNone/>
            </a:pPr>
            <a:r>
              <a:rPr lang="cs-CZ" sz="4400" dirty="0" smtClean="0"/>
              <a:t>    </a:t>
            </a:r>
            <a:r>
              <a:rPr lang="cs-CZ" sz="4400" u="sng" dirty="0" smtClean="0"/>
              <a:t>     x394</a:t>
            </a:r>
            <a:r>
              <a:rPr lang="cs-CZ" sz="4400" dirty="0" smtClean="0"/>
              <a:t>       </a:t>
            </a:r>
            <a:r>
              <a:rPr lang="cs-CZ" sz="4400" u="sng" dirty="0" smtClean="0"/>
              <a:t>     x562</a:t>
            </a:r>
            <a:r>
              <a:rPr lang="cs-CZ" sz="4400" dirty="0" smtClean="0"/>
              <a:t>      </a:t>
            </a:r>
            <a:r>
              <a:rPr lang="cs-CZ" sz="4400" u="sng" dirty="0" smtClean="0"/>
              <a:t>     x378</a:t>
            </a:r>
            <a:endParaRPr lang="cs-CZ" sz="4400" u="sng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58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10</cp:revision>
  <dcterms:created xsi:type="dcterms:W3CDTF">2014-01-26T20:54:46Z</dcterms:created>
  <dcterms:modified xsi:type="dcterms:W3CDTF">2014-03-21T11:58:02Z</dcterms:modified>
</cp:coreProperties>
</file>