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31396B-6FDB-47AD-9DE9-3C10CC984C1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1B05D-A3A4-4D5D-B4B6-A980F8CE2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Dělení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VY_32_INOVACE_03_PÍSEMNÉ DĚLENÍ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26.1.2014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4.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písemného dělení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496944" cy="619268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Vypočítej: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3900" dirty="0" smtClean="0">
                <a:solidFill>
                  <a:srgbClr val="FF0000"/>
                </a:solidFill>
              </a:rPr>
              <a:t>9</a:t>
            </a:r>
            <a:r>
              <a:rPr lang="cs-CZ" sz="3900" dirty="0" smtClean="0">
                <a:solidFill>
                  <a:srgbClr val="00B050"/>
                </a:solidFill>
              </a:rPr>
              <a:t>6</a:t>
            </a:r>
            <a:r>
              <a:rPr lang="cs-CZ" sz="39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3900" dirty="0" smtClean="0"/>
              <a:t> : 3 =   </a:t>
            </a:r>
            <a:r>
              <a:rPr lang="cs-CZ" sz="3900" dirty="0" smtClean="0">
                <a:solidFill>
                  <a:srgbClr val="FF0000"/>
                </a:solidFill>
              </a:rPr>
              <a:t>3</a:t>
            </a:r>
            <a:r>
              <a:rPr lang="cs-CZ" sz="3900" dirty="0" smtClean="0">
                <a:solidFill>
                  <a:srgbClr val="00B050"/>
                </a:solidFill>
              </a:rPr>
              <a:t>2</a:t>
            </a:r>
            <a:r>
              <a:rPr lang="cs-CZ" sz="39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3900" dirty="0" smtClean="0"/>
              <a:t>                       </a:t>
            </a:r>
            <a:r>
              <a:rPr lang="cs-CZ" sz="3900" dirty="0" smtClean="0">
                <a:solidFill>
                  <a:srgbClr val="FF0000"/>
                </a:solidFill>
              </a:rPr>
              <a:t>9  :  3  =  3 (zb.0)</a:t>
            </a:r>
          </a:p>
          <a:p>
            <a:pPr>
              <a:buNone/>
            </a:pPr>
            <a:r>
              <a:rPr lang="cs-CZ" sz="3900" dirty="0" smtClean="0"/>
              <a:t> </a:t>
            </a:r>
            <a:r>
              <a:rPr lang="cs-CZ" sz="3900" dirty="0" smtClean="0">
                <a:solidFill>
                  <a:srgbClr val="FF0000"/>
                </a:solidFill>
              </a:rPr>
              <a:t>0</a:t>
            </a:r>
            <a:r>
              <a:rPr lang="cs-CZ" sz="3900" dirty="0" smtClean="0">
                <a:solidFill>
                  <a:srgbClr val="00B050"/>
                </a:solidFill>
              </a:rPr>
              <a:t>6</a:t>
            </a:r>
            <a:r>
              <a:rPr lang="cs-CZ" sz="3900" dirty="0" smtClean="0"/>
              <a:t>                                           </a:t>
            </a:r>
            <a:r>
              <a:rPr lang="cs-CZ" sz="3900" dirty="0" smtClean="0">
                <a:solidFill>
                  <a:srgbClr val="00B050"/>
                </a:solidFill>
              </a:rPr>
              <a:t>6   :  3  =  2 (zb.0)   </a:t>
            </a:r>
          </a:p>
          <a:p>
            <a:pPr>
              <a:buNone/>
            </a:pPr>
            <a:r>
              <a:rPr lang="cs-CZ" sz="3900" dirty="0" smtClean="0">
                <a:solidFill>
                  <a:srgbClr val="00B050"/>
                </a:solidFill>
              </a:rPr>
              <a:t>   0</a:t>
            </a:r>
            <a:r>
              <a:rPr lang="cs-CZ" sz="39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3900" dirty="0" smtClean="0"/>
              <a:t>                                         </a:t>
            </a:r>
            <a:r>
              <a:rPr lang="cs-CZ" sz="3900" dirty="0" smtClean="0">
                <a:solidFill>
                  <a:schemeClr val="tx2">
                    <a:lumMod val="75000"/>
                  </a:schemeClr>
                </a:solidFill>
              </a:rPr>
              <a:t>3   :  </a:t>
            </a:r>
            <a:r>
              <a:rPr lang="cs-CZ" sz="3900" dirty="0" err="1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r>
              <a:rPr lang="cs-CZ" sz="3900" dirty="0" smtClean="0">
                <a:solidFill>
                  <a:schemeClr val="tx2">
                    <a:lumMod val="75000"/>
                  </a:schemeClr>
                </a:solidFill>
              </a:rPr>
              <a:t>  =  1 (zb.0)</a:t>
            </a:r>
          </a:p>
          <a:p>
            <a:pPr>
              <a:buNone/>
            </a:pPr>
            <a:r>
              <a:rPr lang="cs-CZ" sz="3900" dirty="0" smtClean="0"/>
              <a:t>     </a:t>
            </a:r>
            <a:r>
              <a:rPr lang="cs-CZ" sz="3900" dirty="0" smtClean="0">
                <a:solidFill>
                  <a:schemeClr val="tx2">
                    <a:lumMod val="75000"/>
                  </a:schemeClr>
                </a:solidFill>
              </a:rPr>
              <a:t>0</a:t>
            </a:r>
          </a:p>
          <a:p>
            <a:pPr>
              <a:buNone/>
            </a:pPr>
            <a:endParaRPr lang="cs-CZ" sz="3900" dirty="0" smtClean="0"/>
          </a:p>
          <a:p>
            <a:pPr>
              <a:buNone/>
            </a:pPr>
            <a:r>
              <a:rPr lang="cs-CZ" sz="3900" dirty="0" smtClean="0">
                <a:solidFill>
                  <a:schemeClr val="accent6">
                    <a:lumMod val="75000"/>
                  </a:schemeClr>
                </a:solidFill>
              </a:rPr>
              <a:t>Zkouška:</a:t>
            </a:r>
            <a:r>
              <a:rPr lang="cs-CZ" sz="3900" dirty="0" smtClean="0"/>
              <a:t>     </a:t>
            </a:r>
            <a:r>
              <a:rPr lang="cs-CZ" sz="3900" dirty="0" smtClean="0">
                <a:solidFill>
                  <a:srgbClr val="FF0000"/>
                </a:solidFill>
              </a:rPr>
              <a:t>3</a:t>
            </a:r>
            <a:r>
              <a:rPr lang="cs-CZ" sz="3900" dirty="0" smtClean="0">
                <a:solidFill>
                  <a:srgbClr val="00B050"/>
                </a:solidFill>
              </a:rPr>
              <a:t>2</a:t>
            </a:r>
            <a:r>
              <a:rPr lang="cs-CZ" sz="39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</a:p>
          <a:p>
            <a:pPr>
              <a:buNone/>
            </a:pPr>
            <a:r>
              <a:rPr lang="cs-CZ" sz="3900" dirty="0" smtClean="0"/>
              <a:t>                     </a:t>
            </a:r>
            <a:r>
              <a:rPr lang="cs-CZ" sz="3900" u="sng" dirty="0" smtClean="0"/>
              <a:t>  x3</a:t>
            </a:r>
          </a:p>
          <a:p>
            <a:pPr>
              <a:buNone/>
            </a:pPr>
            <a:r>
              <a:rPr lang="cs-CZ" sz="3900" dirty="0" smtClean="0"/>
              <a:t>                     </a:t>
            </a:r>
            <a:r>
              <a:rPr lang="cs-CZ" sz="3900" dirty="0" smtClean="0">
                <a:solidFill>
                  <a:srgbClr val="FF0000"/>
                </a:solidFill>
              </a:rPr>
              <a:t>9</a:t>
            </a:r>
            <a:r>
              <a:rPr lang="cs-CZ" sz="3900" dirty="0" smtClean="0">
                <a:solidFill>
                  <a:srgbClr val="00B050"/>
                </a:solidFill>
              </a:rPr>
              <a:t>6</a:t>
            </a:r>
            <a:r>
              <a:rPr lang="cs-CZ" sz="39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604867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Počítej písemně: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/>
              <a:t>    848 : 4 =                          555 : 5 =         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369 : 3 =                          638 : 2 =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352928" cy="5976664"/>
          </a:xfrm>
          <a:solidFill>
            <a:srgbClr val="FFFF00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Vypočítej: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7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9</a:t>
            </a:r>
            <a:r>
              <a:rPr lang="cs-CZ" sz="4000" dirty="0" smtClean="0">
                <a:solidFill>
                  <a:srgbClr val="00B050"/>
                </a:solidFill>
              </a:rPr>
              <a:t>2</a:t>
            </a:r>
            <a:r>
              <a:rPr lang="cs-CZ" sz="4000" dirty="0" smtClean="0"/>
              <a:t>  :  3  =  </a:t>
            </a:r>
            <a:r>
              <a:rPr lang="cs-CZ" sz="4000" dirty="0" smtClean="0">
                <a:solidFill>
                  <a:srgbClr val="FF0000"/>
                </a:solidFill>
              </a:rPr>
              <a:t>2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6</a:t>
            </a:r>
            <a:r>
              <a:rPr lang="cs-CZ" sz="4000" dirty="0" smtClean="0">
                <a:solidFill>
                  <a:srgbClr val="00B050"/>
                </a:solidFill>
              </a:rPr>
              <a:t>4</a:t>
            </a:r>
            <a:r>
              <a:rPr lang="cs-CZ" sz="4000" dirty="0" smtClean="0"/>
              <a:t>               </a:t>
            </a:r>
            <a:r>
              <a:rPr lang="cs-CZ" sz="4000" dirty="0" smtClean="0">
                <a:solidFill>
                  <a:srgbClr val="FF0000"/>
                </a:solidFill>
              </a:rPr>
              <a:t>7  :  3  =  2 (zb.1)</a:t>
            </a:r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1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9</a:t>
            </a:r>
            <a:r>
              <a:rPr lang="cs-CZ" sz="4000" dirty="0" smtClean="0"/>
              <a:t>                                   </a:t>
            </a:r>
            <a:r>
              <a:rPr lang="cs-CZ" sz="4000" dirty="0" smtClean="0">
                <a:solidFill>
                  <a:srgbClr val="FF0000"/>
                </a:solidFill>
              </a:rPr>
              <a:t>1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9  :  3  =  6 (zb.1)</a:t>
            </a:r>
          </a:p>
          <a:p>
            <a:pPr>
              <a:buNone/>
            </a:pPr>
            <a:r>
              <a:rPr lang="cs-CZ" sz="4000" dirty="0" smtClean="0"/>
              <a:t> 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4000" dirty="0" smtClean="0">
                <a:solidFill>
                  <a:srgbClr val="00B050"/>
                </a:solidFill>
              </a:rPr>
              <a:t>2</a:t>
            </a:r>
            <a:r>
              <a:rPr lang="cs-CZ" sz="4000" dirty="0" smtClean="0"/>
              <a:t>                                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4000" dirty="0" smtClean="0">
                <a:solidFill>
                  <a:srgbClr val="00B050"/>
                </a:solidFill>
              </a:rPr>
              <a:t>2  :   3  =  4 (zb.0)</a:t>
            </a:r>
          </a:p>
          <a:p>
            <a:pPr>
              <a:buNone/>
            </a:pPr>
            <a:r>
              <a:rPr lang="cs-CZ" sz="4000" dirty="0" smtClean="0"/>
              <a:t>    </a:t>
            </a:r>
            <a:r>
              <a:rPr lang="cs-CZ" sz="4000" dirty="0" smtClean="0">
                <a:solidFill>
                  <a:srgbClr val="00B050"/>
                </a:solidFill>
              </a:rPr>
              <a:t>0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Zkouška:   </a:t>
            </a:r>
            <a:r>
              <a:rPr lang="cs-CZ" sz="4000" dirty="0" smtClean="0">
                <a:solidFill>
                  <a:srgbClr val="00B050"/>
                </a:solidFill>
              </a:rPr>
              <a:t>2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6</a:t>
            </a:r>
            <a:r>
              <a:rPr lang="cs-CZ" sz="4000" dirty="0" smtClean="0">
                <a:solidFill>
                  <a:srgbClr val="FF0000"/>
                </a:solidFill>
              </a:rPr>
              <a:t>4</a:t>
            </a:r>
          </a:p>
          <a:p>
            <a:pPr>
              <a:buNone/>
            </a:pPr>
            <a:r>
              <a:rPr lang="cs-CZ" sz="4000" dirty="0" smtClean="0"/>
              <a:t>                   </a:t>
            </a:r>
            <a:r>
              <a:rPr lang="cs-CZ" sz="4000" u="sng" dirty="0" smtClean="0"/>
              <a:t>  x3</a:t>
            </a:r>
          </a:p>
          <a:p>
            <a:pPr>
              <a:buNone/>
            </a:pPr>
            <a:r>
              <a:rPr lang="cs-CZ" sz="4000" dirty="0" smtClean="0"/>
              <a:t>                   </a:t>
            </a:r>
            <a:r>
              <a:rPr lang="cs-CZ" sz="4000" dirty="0" smtClean="0">
                <a:solidFill>
                  <a:srgbClr val="00B050"/>
                </a:solidFill>
              </a:rPr>
              <a:t>7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9</a:t>
            </a:r>
            <a:r>
              <a:rPr lang="cs-CZ" sz="4000" dirty="0" smtClean="0">
                <a:solidFill>
                  <a:srgbClr val="FF0000"/>
                </a:solidFill>
              </a:rPr>
              <a:t>2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133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12</cp:revision>
  <dcterms:created xsi:type="dcterms:W3CDTF">2014-01-26T21:03:37Z</dcterms:created>
  <dcterms:modified xsi:type="dcterms:W3CDTF">2014-03-21T11:56:45Z</dcterms:modified>
</cp:coreProperties>
</file>