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95655C-180F-4C03-9F3B-A42FC25F79A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F81F5-301F-42D7-9F12-896ECBF8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Dělení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VY_32_INOVACE_04_PAMĚTNÉ DĚLENÍ</a:t>
            </a:r>
          </a:p>
          <a:p>
            <a:r>
              <a:rPr lang="cs-CZ" dirty="0" smtClean="0"/>
              <a:t>              SE ZBYTKEM 	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26.1.2014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pamětného dělení dělení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5832648"/>
          </a:xfrm>
          <a:solidFill>
            <a:srgbClr val="00B0F0"/>
          </a:solidFill>
          <a:ln w="57150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Vypočítej:</a:t>
            </a:r>
          </a:p>
          <a:p>
            <a:pPr>
              <a:buNone/>
            </a:pPr>
            <a:endParaRPr lang="cs-CZ" dirty="0" smtClean="0"/>
          </a:p>
          <a:p>
            <a:pPr marL="914400" lvl="1" indent="-514350">
              <a:buAutoNum type="arabicPlain" startAt="170"/>
            </a:pPr>
            <a:r>
              <a:rPr lang="cs-CZ" dirty="0" smtClean="0"/>
              <a:t>  :  50 = 3     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zb.20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lain" startAt="150"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20</a:t>
            </a:r>
            <a:r>
              <a:rPr lang="cs-CZ" dirty="0" smtClean="0"/>
              <a:t>             zk:  3 x 50 +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20</a:t>
            </a:r>
            <a:r>
              <a:rPr lang="cs-CZ" dirty="0" smtClean="0"/>
              <a:t> = 170 </a:t>
            </a:r>
          </a:p>
          <a:p>
            <a:pPr marL="514350" indent="-514350">
              <a:buAutoNum type="arabicPlain" startAt="150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914400" lvl="1" indent="-514350">
              <a:buNone/>
            </a:pPr>
            <a:r>
              <a:rPr lang="cs-CZ" dirty="0" smtClean="0"/>
              <a:t>3800  :  700 = 5     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zb.300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3500    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300</a:t>
            </a:r>
            <a:r>
              <a:rPr lang="cs-CZ" dirty="0" smtClean="0"/>
              <a:t>             zk:  5 x 700 +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300</a:t>
            </a:r>
            <a:r>
              <a:rPr lang="cs-CZ" dirty="0" smtClean="0"/>
              <a:t> = 3800</a:t>
            </a:r>
          </a:p>
          <a:p>
            <a:pPr marL="514350" indent="-514350">
              <a:buAutoNum type="arabicPlain" startAt="150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flipH="1">
            <a:off x="755576" y="2348880"/>
            <a:ext cx="288032" cy="46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403648" y="2348880"/>
            <a:ext cx="360040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>
            <a:off x="827584" y="5229200"/>
            <a:ext cx="288032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619672" y="5229200"/>
            <a:ext cx="360040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352928" cy="5976664"/>
          </a:xfrm>
          <a:solidFill>
            <a:srgbClr val="FFFF00"/>
          </a:solidFill>
          <a:ln w="76200">
            <a:solidFill>
              <a:srgbClr val="002060"/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endParaRPr lang="cs-CZ" sz="6600" dirty="0" smtClean="0"/>
          </a:p>
          <a:p>
            <a:pPr>
              <a:buNone/>
            </a:pPr>
            <a:r>
              <a:rPr lang="cs-CZ" sz="6600" dirty="0" smtClean="0"/>
              <a:t>	180 : 30 =             zb:(      ) </a:t>
            </a:r>
          </a:p>
          <a:p>
            <a:pPr>
              <a:buNone/>
            </a:pPr>
            <a:r>
              <a:rPr lang="cs-CZ" sz="6600" dirty="0" smtClean="0"/>
              <a:t>	500 : 80 =             zb:(      )</a:t>
            </a:r>
          </a:p>
          <a:p>
            <a:pPr>
              <a:buNone/>
            </a:pPr>
            <a:r>
              <a:rPr lang="cs-CZ" sz="6600" dirty="0" smtClean="0"/>
              <a:t>	650 : 90 =             zb:(      )</a:t>
            </a:r>
          </a:p>
          <a:p>
            <a:pPr>
              <a:buNone/>
            </a:pPr>
            <a:r>
              <a:rPr lang="cs-CZ" sz="6600" dirty="0" smtClean="0"/>
              <a:t>	440 : 30 =             zb:(      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048672"/>
          </a:xfrm>
          <a:solidFill>
            <a:schemeClr val="accent2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endParaRPr lang="cs-CZ" sz="6000" dirty="0" smtClean="0"/>
          </a:p>
          <a:p>
            <a:pPr>
              <a:buNone/>
            </a:pPr>
            <a:r>
              <a:rPr lang="cs-CZ" sz="6000" dirty="0" smtClean="0"/>
              <a:t>2900 : 300 =            zb:(         )</a:t>
            </a:r>
          </a:p>
          <a:p>
            <a:pPr>
              <a:buNone/>
            </a:pPr>
            <a:r>
              <a:rPr lang="cs-CZ" sz="6000" dirty="0" smtClean="0"/>
              <a:t>4800 : 500 =            zb:(         )</a:t>
            </a:r>
          </a:p>
          <a:p>
            <a:pPr>
              <a:buNone/>
            </a:pPr>
            <a:r>
              <a:rPr lang="cs-CZ" sz="6000" dirty="0" smtClean="0"/>
              <a:t>5200 : 800 =            zb:(         )</a:t>
            </a:r>
          </a:p>
          <a:p>
            <a:pPr>
              <a:buNone/>
            </a:pPr>
            <a:r>
              <a:rPr lang="cs-CZ" sz="6000" dirty="0" smtClean="0"/>
              <a:t>8800 : 900 =            zb:(         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88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14</cp:revision>
  <dcterms:created xsi:type="dcterms:W3CDTF">2014-01-26T21:15:06Z</dcterms:created>
  <dcterms:modified xsi:type="dcterms:W3CDTF">2014-03-21T11:55:44Z</dcterms:modified>
</cp:coreProperties>
</file>