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912" autoAdjust="0"/>
  </p:normalViewPr>
  <p:slideViewPr>
    <p:cSldViewPr>
      <p:cViewPr varScale="1">
        <p:scale>
          <a:sx n="101" d="100"/>
          <a:sy n="101" d="100"/>
        </p:scale>
        <p:origin x="-2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4AEB-644A-46DE-82D2-F80E470937AD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ABD44-87E8-473A-B5A2-DA900F4BE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4AEB-644A-46DE-82D2-F80E470937AD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ABD44-87E8-473A-B5A2-DA900F4BE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4AEB-644A-46DE-82D2-F80E470937AD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ABD44-87E8-473A-B5A2-DA900F4BE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4AEB-644A-46DE-82D2-F80E470937AD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ABD44-87E8-473A-B5A2-DA900F4BE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4AEB-644A-46DE-82D2-F80E470937AD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ABD44-87E8-473A-B5A2-DA900F4BE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4AEB-644A-46DE-82D2-F80E470937AD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ABD44-87E8-473A-B5A2-DA900F4BE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4AEB-644A-46DE-82D2-F80E470937AD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ABD44-87E8-473A-B5A2-DA900F4BE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4AEB-644A-46DE-82D2-F80E470937AD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ABD44-87E8-473A-B5A2-DA900F4BE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4AEB-644A-46DE-82D2-F80E470937AD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ABD44-87E8-473A-B5A2-DA900F4BE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4AEB-644A-46DE-82D2-F80E470937AD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ABD44-87E8-473A-B5A2-DA900F4BE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74AEB-644A-46DE-82D2-F80E470937AD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ABD44-87E8-473A-B5A2-DA900F4BE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574AEB-644A-46DE-82D2-F80E470937AD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8ABD44-87E8-473A-B5A2-DA900F4BE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Zápis a porovnávání čísel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VY_32_INOVACE_06_ČÍSLA DO 10 000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4.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zápisu a porovnávání čísel do 10 000 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496944" cy="6120680"/>
          </a:xfrm>
          <a:solidFill>
            <a:srgbClr val="00B0F0"/>
          </a:solidFill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4400" dirty="0" smtClean="0"/>
              <a:t>   </a:t>
            </a:r>
            <a:r>
              <a:rPr lang="cs-CZ" sz="4400" dirty="0" smtClean="0">
                <a:solidFill>
                  <a:srgbClr val="FFC000"/>
                </a:solidFill>
              </a:rPr>
              <a:t>Napiš čísla větší než 1000:</a:t>
            </a:r>
          </a:p>
          <a:p>
            <a:pPr marL="514350" indent="-514350">
              <a:buAutoNum type="arabicParenR"/>
            </a:pPr>
            <a:endParaRPr lang="cs-CZ" sz="4400" dirty="0" smtClean="0"/>
          </a:p>
          <a:p>
            <a:pPr marL="514350" indent="-514350">
              <a:buAutoNum type="arabicParenR"/>
            </a:pPr>
            <a:endParaRPr lang="cs-CZ" sz="4400" dirty="0" smtClean="0"/>
          </a:p>
          <a:p>
            <a:pPr marL="514350" indent="-514350">
              <a:buAutoNum type="arabicParenR"/>
            </a:pPr>
            <a:endParaRPr lang="cs-CZ" sz="4400" dirty="0" smtClean="0"/>
          </a:p>
          <a:p>
            <a:pPr marL="514350" indent="-514350">
              <a:buNone/>
            </a:pPr>
            <a:r>
              <a:rPr lang="cs-CZ" sz="4400" dirty="0" smtClean="0"/>
              <a:t>    </a:t>
            </a:r>
            <a:r>
              <a:rPr lang="cs-CZ" sz="4400" dirty="0" smtClean="0">
                <a:solidFill>
                  <a:srgbClr val="C00000"/>
                </a:solidFill>
              </a:rPr>
              <a:t>Napiš roky narození své rodiny: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92696"/>
            <a:ext cx="7920880" cy="9632260"/>
          </a:xfrm>
        </p:spPr>
        <p:txBody>
          <a:bodyPr/>
          <a:lstStyle/>
          <a:p>
            <a:pPr>
              <a:buNone/>
            </a:pPr>
            <a:r>
              <a:rPr lang="cs-CZ" sz="4800" dirty="0" smtClean="0"/>
              <a:t>		Přečti čísla</a:t>
            </a:r>
            <a:r>
              <a:rPr lang="cs-CZ" dirty="0" smtClean="0"/>
              <a:t>:  </a:t>
            </a:r>
          </a:p>
          <a:p>
            <a:pPr>
              <a:buNone/>
            </a:pPr>
            <a:r>
              <a:rPr lang="cs-CZ" dirty="0" smtClean="0"/>
              <a:t>                     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                </a:t>
            </a:r>
            <a:r>
              <a:rPr lang="cs-CZ" sz="4800" dirty="0" smtClean="0">
                <a:solidFill>
                  <a:srgbClr val="FFC000"/>
                </a:solidFill>
              </a:rPr>
              <a:t>5 628</a:t>
            </a:r>
            <a:r>
              <a:rPr lang="cs-CZ" sz="4800" dirty="0" smtClean="0"/>
              <a:t>     </a:t>
            </a:r>
            <a:r>
              <a:rPr lang="cs-CZ" sz="4800" dirty="0" smtClean="0">
                <a:solidFill>
                  <a:srgbClr val="00B050"/>
                </a:solidFill>
              </a:rPr>
              <a:t>9 254</a:t>
            </a:r>
          </a:p>
          <a:p>
            <a:pPr>
              <a:buNone/>
            </a:pPr>
            <a:r>
              <a:rPr lang="cs-CZ" sz="4800" dirty="0" smtClean="0"/>
              <a:t>                     </a:t>
            </a:r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2 162</a:t>
            </a:r>
            <a:r>
              <a:rPr lang="cs-CZ" sz="4800" dirty="0" smtClean="0"/>
              <a:t>     3 607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                   8 694     </a:t>
            </a:r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</a:rPr>
              <a:t>7 293</a:t>
            </a:r>
          </a:p>
          <a:p>
            <a:pPr>
              <a:buNone/>
            </a:pPr>
            <a:r>
              <a:rPr lang="cs-CZ" sz="4800" dirty="0" smtClean="0"/>
              <a:t>                     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1 168     </a:t>
            </a:r>
            <a:r>
              <a:rPr lang="cs-CZ" sz="4800" dirty="0" smtClean="0">
                <a:solidFill>
                  <a:srgbClr val="00B0F0"/>
                </a:solidFill>
              </a:rPr>
              <a:t>2 956</a:t>
            </a:r>
          </a:p>
        </p:txBody>
      </p:sp>
      <p:pic>
        <p:nvPicPr>
          <p:cNvPr id="1026" name="Picture 2" descr="C:\Users\pc\AppData\Local\Microsoft\Windows\Temporary Internet Files\Content.IE5\XDSYDP5H\dglxasset[1].asp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06488" y="3044824"/>
            <a:ext cx="1155700" cy="21123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424936" cy="5976664"/>
          </a:xfrm>
          <a:solidFill>
            <a:srgbClr val="FFFF00"/>
          </a:solidFill>
          <a:ln>
            <a:solidFill>
              <a:srgbClr val="002060"/>
            </a:solidFill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Zapiš do tabulky: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DT            T              S             D        S</a:t>
            </a:r>
          </a:p>
          <a:p>
            <a:pPr>
              <a:buNone/>
            </a:pPr>
            <a:r>
              <a:rPr lang="cs-CZ" sz="5400" dirty="0" smtClean="0"/>
              <a:t>  8 294</a:t>
            </a:r>
          </a:p>
          <a:p>
            <a:pPr>
              <a:buNone/>
            </a:pPr>
            <a:r>
              <a:rPr lang="cs-CZ" sz="5400" dirty="0" smtClean="0"/>
              <a:t>  2 168</a:t>
            </a:r>
          </a:p>
          <a:p>
            <a:pPr>
              <a:buNone/>
            </a:pPr>
            <a:r>
              <a:rPr lang="cs-CZ" sz="5400" dirty="0" smtClean="0"/>
              <a:t>  3 091</a:t>
            </a:r>
          </a:p>
          <a:p>
            <a:pPr>
              <a:buNone/>
            </a:pPr>
            <a:r>
              <a:rPr lang="cs-CZ" sz="5400" dirty="0" smtClean="0"/>
              <a:t>10 000</a:t>
            </a:r>
          </a:p>
          <a:p>
            <a:pPr>
              <a:buNone/>
            </a:pPr>
            <a:r>
              <a:rPr lang="cs-CZ" sz="5400" dirty="0" smtClean="0"/>
              <a:t>  7 294</a:t>
            </a:r>
          </a:p>
          <a:p>
            <a:pPr>
              <a:buNone/>
            </a:pPr>
            <a:endParaRPr lang="cs-CZ" sz="5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95536" y="1844824"/>
            <a:ext cx="842398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267744" y="1844824"/>
            <a:ext cx="0" cy="446449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635896" y="1844824"/>
            <a:ext cx="0" cy="446449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076056" y="1844824"/>
            <a:ext cx="0" cy="446449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516216" y="1844824"/>
            <a:ext cx="0" cy="446449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7740352" y="1844824"/>
            <a:ext cx="0" cy="446449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129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8</cp:revision>
  <dcterms:created xsi:type="dcterms:W3CDTF">2014-01-26T21:24:43Z</dcterms:created>
  <dcterms:modified xsi:type="dcterms:W3CDTF">2014-03-21T11:52:35Z</dcterms:modified>
</cp:coreProperties>
</file>