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2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67EBED-3F04-4168-B900-537854D4C424}" type="datetimeFigureOut">
              <a:rPr lang="cs-CZ" smtClean="0"/>
              <a:pPr/>
              <a:t>21.3.2014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F37CAC-B5C0-4EC4-B160-AF1ADAF815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1"/>
          </p:nvPr>
        </p:nvSpPr>
        <p:spPr>
          <a:xfrm>
            <a:off x="357158" y="785794"/>
            <a:ext cx="8229600" cy="5786478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Doudleby</a:t>
            </a:r>
          </a:p>
          <a:p>
            <a:r>
              <a:rPr lang="cs-CZ" b="1" dirty="0" smtClean="0"/>
              <a:t>Autor : </a:t>
            </a:r>
            <a:r>
              <a:rPr lang="cs-CZ" dirty="0" smtClean="0"/>
              <a:t>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Velká čísla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VY_32_INOVACE_07_POČÍTÁME S VELKÝMI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ČÍSLY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29.1.2014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5. ročník</a:t>
            </a:r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Výukový materiál slouží k procvičování počítání s velkými čísly pomocí interaktivní tabule. Materiál lze použít k </a:t>
            </a:r>
            <a:r>
              <a:rPr lang="cs-CZ" dirty="0" smtClean="0"/>
              <a:t>samostatné </a:t>
            </a:r>
            <a:r>
              <a:rPr lang="cs-CZ" dirty="0" smtClean="0"/>
              <a:t>nebo skupinové práci žáků, nebo jako pracovní listy.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0"/>
            <a:ext cx="8892480" cy="711864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4800" dirty="0" smtClean="0">
                <a:solidFill>
                  <a:srgbClr val="00B050"/>
                </a:solidFill>
              </a:rPr>
              <a:t>Napiš čísla větší než 10 000:</a:t>
            </a:r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endParaRPr lang="cs-CZ" sz="4800" dirty="0" smtClean="0"/>
          </a:p>
          <a:p>
            <a:pPr>
              <a:buNone/>
            </a:pPr>
            <a:r>
              <a:rPr lang="cs-CZ" sz="4800" dirty="0" smtClean="0">
                <a:solidFill>
                  <a:srgbClr val="FF0000"/>
                </a:solidFill>
              </a:rPr>
              <a:t>Přečti čísla</a:t>
            </a:r>
            <a:r>
              <a:rPr lang="cs-CZ" sz="4800" dirty="0" smtClean="0"/>
              <a:t>: 8 984 219  ,  7 327 126</a:t>
            </a:r>
          </a:p>
          <a:p>
            <a:pPr>
              <a:buNone/>
            </a:pPr>
            <a:r>
              <a:rPr lang="cs-CZ" sz="4800" dirty="0" smtClean="0"/>
              <a:t>                     5 106 209  ,  6 532 926</a:t>
            </a:r>
          </a:p>
          <a:p>
            <a:pPr>
              <a:buNone/>
            </a:pPr>
            <a:r>
              <a:rPr lang="cs-CZ" sz="4800" dirty="0" smtClean="0"/>
              <a:t>                     4 256 168  ,  2 </a:t>
            </a:r>
            <a:r>
              <a:rPr lang="cs-CZ" sz="4800" smtClean="0"/>
              <a:t>581 007</a:t>
            </a:r>
            <a:endParaRPr lang="cs-CZ" sz="4800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6">
              <a:lumMod val="20000"/>
              <a:lumOff val="80000"/>
            </a:schemeClr>
          </a:solidFill>
          <a:ln w="76200">
            <a:solidFill>
              <a:srgbClr val="FF0000"/>
            </a:solidFill>
          </a:ln>
        </p:spPr>
        <p:txBody>
          <a:bodyPr/>
          <a:lstStyle/>
          <a:p>
            <a:pPr>
              <a:buNone/>
            </a:pPr>
            <a:r>
              <a:rPr lang="cs-CZ" sz="4400" dirty="0" smtClean="0"/>
              <a:t>		Zapiš čísla: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Dva miliony dvacet pět tisíc sedmdesát:</a:t>
            </a:r>
          </a:p>
          <a:p>
            <a:pPr>
              <a:buNone/>
            </a:pPr>
            <a:r>
              <a:rPr lang="cs-CZ" dirty="0" smtClean="0"/>
              <a:t>____________________________________________</a:t>
            </a:r>
          </a:p>
          <a:p>
            <a:pPr>
              <a:buNone/>
            </a:pPr>
            <a:r>
              <a:rPr lang="cs-CZ" dirty="0" smtClean="0"/>
              <a:t>Osm milionů šest set tisíc tři sta padesát:</a:t>
            </a:r>
          </a:p>
          <a:p>
            <a:pPr>
              <a:buNone/>
            </a:pPr>
            <a:r>
              <a:rPr lang="cs-CZ" dirty="0" smtClean="0"/>
              <a:t>____________________________________________</a:t>
            </a:r>
          </a:p>
          <a:p>
            <a:pPr>
              <a:buNone/>
            </a:pPr>
            <a:r>
              <a:rPr lang="cs-CZ" dirty="0" smtClean="0"/>
              <a:t>Tři miliony osm set šedesát tisíc sto:</a:t>
            </a:r>
          </a:p>
          <a:p>
            <a:pPr>
              <a:buNone/>
            </a:pPr>
            <a:r>
              <a:rPr lang="cs-CZ" dirty="0" smtClean="0"/>
              <a:t>____________________________________________</a:t>
            </a:r>
          </a:p>
          <a:p>
            <a:pPr>
              <a:buNone/>
            </a:pPr>
            <a:r>
              <a:rPr lang="cs-CZ" dirty="0" smtClean="0"/>
              <a:t>Deset milionů dvěstě devadesát pět tisíc:</a:t>
            </a:r>
          </a:p>
          <a:p>
            <a:pPr>
              <a:buNone/>
            </a:pPr>
            <a:r>
              <a:rPr lang="cs-CZ" dirty="0" smtClean="0"/>
              <a:t>____________________________________________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352928" cy="6048672"/>
          </a:xfrm>
          <a:solidFill>
            <a:schemeClr val="accent4">
              <a:lumMod val="20000"/>
              <a:lumOff val="80000"/>
            </a:schemeClr>
          </a:solidFill>
          <a:ln w="76200">
            <a:solidFill>
              <a:srgbClr val="7030A0"/>
            </a:solidFill>
          </a:ln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Zapiš do tabulky: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M     ST      DT       T        S        D       J  </a:t>
            </a:r>
          </a:p>
          <a:p>
            <a:pPr>
              <a:buNone/>
            </a:pPr>
            <a:r>
              <a:rPr lang="cs-CZ" sz="5400" dirty="0" smtClean="0"/>
              <a:t>  8 294</a:t>
            </a:r>
          </a:p>
          <a:p>
            <a:pPr>
              <a:buNone/>
            </a:pPr>
            <a:r>
              <a:rPr lang="cs-CZ" sz="5400" dirty="0" smtClean="0"/>
              <a:t>  2 168</a:t>
            </a:r>
          </a:p>
          <a:p>
            <a:pPr>
              <a:buNone/>
            </a:pPr>
            <a:r>
              <a:rPr lang="cs-CZ" sz="5400" dirty="0" smtClean="0"/>
              <a:t>  3 091</a:t>
            </a:r>
          </a:p>
          <a:p>
            <a:pPr>
              <a:buNone/>
            </a:pPr>
            <a:r>
              <a:rPr lang="cs-CZ" sz="5400" dirty="0" smtClean="0"/>
              <a:t>10 000</a:t>
            </a:r>
          </a:p>
          <a:p>
            <a:pPr>
              <a:buNone/>
            </a:pPr>
            <a:r>
              <a:rPr lang="cs-CZ" sz="5400" dirty="0" smtClean="0"/>
              <a:t>  7 294</a:t>
            </a:r>
          </a:p>
          <a:p>
            <a:pPr>
              <a:buNone/>
            </a:pPr>
            <a:endParaRPr lang="cs-CZ" sz="54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467544" y="1844824"/>
            <a:ext cx="8206944" cy="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2339752" y="1340768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3275856" y="1340768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4211960" y="1340768"/>
            <a:ext cx="0" cy="49685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5940152" y="1340768"/>
            <a:ext cx="0" cy="496855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6876256" y="1340768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076056" y="1412776"/>
            <a:ext cx="0" cy="48965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812360" y="1340768"/>
            <a:ext cx="0" cy="5013176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dirty="0" smtClean="0"/>
              <a:t>Pokud není uveden zdroj, byly použity výhradně zdroje autora</a:t>
            </a:r>
          </a:p>
          <a:p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</TotalTime>
  <Words>146</Words>
  <Application>Microsoft Office PowerPoint</Application>
  <PresentationFormat>Předvádění na obrazovce (4:3)</PresentationFormat>
  <Paragraphs>39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8</cp:revision>
  <dcterms:created xsi:type="dcterms:W3CDTF">2014-01-29T20:52:58Z</dcterms:created>
  <dcterms:modified xsi:type="dcterms:W3CDTF">2014-03-21T10:42:53Z</dcterms:modified>
</cp:coreProperties>
</file>